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0" r:id="rId2"/>
  </p:sldMasterIdLst>
  <p:notesMasterIdLst>
    <p:notesMasterId r:id="rId13"/>
  </p:notesMasterIdLst>
  <p:sldIdLst>
    <p:sldId id="256" r:id="rId3"/>
    <p:sldId id="263" r:id="rId4"/>
    <p:sldId id="262" r:id="rId5"/>
    <p:sldId id="266" r:id="rId6"/>
    <p:sldId id="257" r:id="rId7"/>
    <p:sldId id="258" r:id="rId8"/>
    <p:sldId id="259" r:id="rId9"/>
    <p:sldId id="260" r:id="rId10"/>
    <p:sldId id="264" r:id="rId11"/>
    <p:sldId id="265" r:id="rId12"/>
  </p:sldIdLst>
  <p:sldSz cx="9144000" cy="6858000" type="screen4x3"/>
  <p:notesSz cx="6797675" cy="9926638"/>
  <p:defaultTextStyle>
    <a:defPPr>
      <a:defRPr lang="da-DK"/>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874">
          <p15:clr>
            <a:srgbClr val="A4A3A4"/>
          </p15:clr>
        </p15:guide>
        <p15:guide id="2" pos="548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F7A43"/>
    <a:srgbClr val="44A35D"/>
    <a:srgbClr val="006600"/>
    <a:srgbClr val="009900"/>
    <a:srgbClr val="080808"/>
    <a:srgbClr val="21314D"/>
    <a:srgbClr val="00C6D7"/>
    <a:srgbClr val="0083A9"/>
    <a:srgbClr val="447D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Ingen typografi, tabelgit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81" autoAdjust="0"/>
  </p:normalViewPr>
  <p:slideViewPr>
    <p:cSldViewPr>
      <p:cViewPr varScale="1">
        <p:scale>
          <a:sx n="114" d="100"/>
          <a:sy n="114" d="100"/>
        </p:scale>
        <p:origin x="1560" y="102"/>
      </p:cViewPr>
      <p:guideLst>
        <p:guide orient="horz" pos="3874"/>
        <p:guide pos="548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3F414F-75F7-40A1-8413-3DF0537343B0}" type="doc">
      <dgm:prSet loTypeId="urn:microsoft.com/office/officeart/2005/8/layout/process2" loCatId="process" qsTypeId="urn:microsoft.com/office/officeart/2005/8/quickstyle/simple1" qsCatId="simple" csTypeId="urn:microsoft.com/office/officeart/2005/8/colors/accent1_2" csCatId="accent1" phldr="1"/>
      <dgm:spPr/>
    </dgm:pt>
    <dgm:pt modelId="{1271183E-F5A0-4150-BA25-A71D503C6C8F}">
      <dgm:prSet phldrT="[Tekst]"/>
      <dgm:spPr>
        <a:xfrm>
          <a:off x="600770" y="3962876"/>
          <a:ext cx="4284859" cy="1320958"/>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da-DK" dirty="0">
              <a:solidFill>
                <a:sysClr val="window" lastClr="FFFFFF"/>
              </a:solidFill>
              <a:latin typeface="Calibri" panose="020F0502020204030204"/>
              <a:ea typeface="+mn-ea"/>
              <a:cs typeface="+mn-cs"/>
            </a:rPr>
            <a:t>Ubrugte kommunale midler pr 31. december 2019 føres tilbage til Vordingborg Kommune senest 15. februar 2020.</a:t>
          </a:r>
        </a:p>
      </dgm:t>
    </dgm:pt>
    <dgm:pt modelId="{F9ACCB67-5335-4886-8CE1-4A57D2BAD8F7}" type="parTrans" cxnId="{F4BEE778-2F41-494F-BEAF-47FB6E4E2EC0}">
      <dgm:prSet/>
      <dgm:spPr/>
      <dgm:t>
        <a:bodyPr/>
        <a:lstStyle/>
        <a:p>
          <a:endParaRPr lang="da-DK"/>
        </a:p>
      </dgm:t>
    </dgm:pt>
    <dgm:pt modelId="{8E750526-4287-440D-BCB6-850A8B4B7EB4}" type="sibTrans" cxnId="{F4BEE778-2F41-494F-BEAF-47FB6E4E2EC0}">
      <dgm:prSet/>
      <dgm:spPr/>
      <dgm:t>
        <a:bodyPr/>
        <a:lstStyle/>
        <a:p>
          <a:endParaRPr lang="da-DK"/>
        </a:p>
      </dgm:t>
    </dgm:pt>
    <dgm:pt modelId="{E1D9E06D-2D53-4EDF-819B-B075B96B5FDE}">
      <dgm:prSet/>
      <dgm:spPr>
        <a:xfrm>
          <a:off x="600770" y="0"/>
          <a:ext cx="4284859" cy="1320958"/>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da-DK" dirty="0">
              <a:solidFill>
                <a:sysClr val="window" lastClr="FFFFFF"/>
              </a:solidFill>
              <a:latin typeface="Calibri" panose="020F0502020204030204"/>
              <a:ea typeface="+mn-ea"/>
              <a:cs typeface="+mn-cs"/>
            </a:rPr>
            <a:t>I skriver til administrationen, at i ikke ønsker at fortsætte som lokalforum pr. mail til joka@vordingborg.dk senest d. 15. december 2019.</a:t>
          </a:r>
        </a:p>
      </dgm:t>
    </dgm:pt>
    <dgm:pt modelId="{C611FD44-826D-4295-9537-E36E9446C6A9}" type="parTrans" cxnId="{43EE8ED5-E6E4-463D-B798-1D612D24FC12}">
      <dgm:prSet/>
      <dgm:spPr/>
      <dgm:t>
        <a:bodyPr/>
        <a:lstStyle/>
        <a:p>
          <a:endParaRPr lang="da-DK"/>
        </a:p>
      </dgm:t>
    </dgm:pt>
    <dgm:pt modelId="{02C5D7D2-DC22-4B20-BA82-2EB7E25B4E34}" type="sibTrans" cxnId="{43EE8ED5-E6E4-463D-B798-1D612D24FC12}">
      <dgm:prSet/>
      <dgm:spPr>
        <a:xfrm rot="5400000">
          <a:off x="2495520" y="1353982"/>
          <a:ext cx="495359" cy="594431"/>
        </a:xfrm>
        <a:prstGeom prst="rightArrow">
          <a:avLst>
            <a:gd name="adj1" fmla="val 60000"/>
            <a:gd name="adj2" fmla="val 50000"/>
          </a:avLst>
        </a:prstGeom>
        <a:solidFill>
          <a:srgbClr val="5B9BD5">
            <a:tint val="60000"/>
            <a:hueOff val="0"/>
            <a:satOff val="0"/>
            <a:lumOff val="0"/>
            <a:alphaOff val="0"/>
          </a:srgbClr>
        </a:solidFill>
        <a:ln>
          <a:noFill/>
        </a:ln>
        <a:effectLst/>
      </dgm:spPr>
      <dgm:t>
        <a:bodyPr/>
        <a:lstStyle/>
        <a:p>
          <a:endParaRPr lang="da-DK">
            <a:solidFill>
              <a:sysClr val="window" lastClr="FFFFFF"/>
            </a:solidFill>
            <a:latin typeface="Calibri" panose="020F0502020204030204"/>
            <a:ea typeface="+mn-ea"/>
            <a:cs typeface="+mn-cs"/>
          </a:endParaRPr>
        </a:p>
      </dgm:t>
    </dgm:pt>
    <dgm:pt modelId="{D30376FD-4694-4929-9BB0-0DAECACE72AF}">
      <dgm:prSet phldrT="[Tekst]"/>
      <dgm:spPr>
        <a:xfrm>
          <a:off x="600770" y="1981438"/>
          <a:ext cx="4284859" cy="1320958"/>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da-DK">
              <a:solidFill>
                <a:sysClr val="window" lastClr="FFFFFF"/>
              </a:solidFill>
              <a:latin typeface="Calibri" panose="020F0502020204030204"/>
              <a:ea typeface="+mn-ea"/>
              <a:cs typeface="+mn-cs"/>
            </a:rPr>
            <a:t>Fremsend regnskab januar 2020 pr. mail til joka@vordingborg.dk </a:t>
          </a:r>
        </a:p>
      </dgm:t>
    </dgm:pt>
    <dgm:pt modelId="{44B284B4-95B4-4533-8B9B-B279FC1B4F06}" type="parTrans" cxnId="{065EF05B-4790-459A-A85E-A45F0491FB05}">
      <dgm:prSet/>
      <dgm:spPr/>
      <dgm:t>
        <a:bodyPr/>
        <a:lstStyle/>
        <a:p>
          <a:endParaRPr lang="da-DK"/>
        </a:p>
      </dgm:t>
    </dgm:pt>
    <dgm:pt modelId="{1AA7D87F-13DA-46C5-8E73-B045DA0AD202}" type="sibTrans" cxnId="{065EF05B-4790-459A-A85E-A45F0491FB05}">
      <dgm:prSet/>
      <dgm:spPr>
        <a:xfrm rot="5400000">
          <a:off x="2495520" y="3335420"/>
          <a:ext cx="495359" cy="594431"/>
        </a:xfrm>
        <a:prstGeom prst="rightArrow">
          <a:avLst>
            <a:gd name="adj1" fmla="val 60000"/>
            <a:gd name="adj2" fmla="val 50000"/>
          </a:avLst>
        </a:prstGeom>
        <a:solidFill>
          <a:srgbClr val="5B9BD5">
            <a:tint val="60000"/>
            <a:hueOff val="0"/>
            <a:satOff val="0"/>
            <a:lumOff val="0"/>
            <a:alphaOff val="0"/>
          </a:srgbClr>
        </a:solidFill>
        <a:ln>
          <a:noFill/>
        </a:ln>
        <a:effectLst/>
      </dgm:spPr>
      <dgm:t>
        <a:bodyPr/>
        <a:lstStyle/>
        <a:p>
          <a:endParaRPr lang="da-DK">
            <a:solidFill>
              <a:sysClr val="window" lastClr="FFFFFF"/>
            </a:solidFill>
            <a:latin typeface="Calibri" panose="020F0502020204030204"/>
            <a:ea typeface="+mn-ea"/>
            <a:cs typeface="+mn-cs"/>
          </a:endParaRPr>
        </a:p>
      </dgm:t>
    </dgm:pt>
    <dgm:pt modelId="{46BB97D3-665A-40CC-8657-58E4BA008798}" type="pres">
      <dgm:prSet presAssocID="{FF3F414F-75F7-40A1-8413-3DF0537343B0}" presName="linearFlow" presStyleCnt="0">
        <dgm:presLayoutVars>
          <dgm:resizeHandles val="exact"/>
        </dgm:presLayoutVars>
      </dgm:prSet>
      <dgm:spPr/>
    </dgm:pt>
    <dgm:pt modelId="{88E3FAFC-CBE1-4F7C-989C-7DD4BFC64803}" type="pres">
      <dgm:prSet presAssocID="{E1D9E06D-2D53-4EDF-819B-B075B96B5FDE}" presName="node" presStyleLbl="node1" presStyleIdx="0" presStyleCnt="3">
        <dgm:presLayoutVars>
          <dgm:bulletEnabled val="1"/>
        </dgm:presLayoutVars>
      </dgm:prSet>
      <dgm:spPr/>
    </dgm:pt>
    <dgm:pt modelId="{4E0498F4-83BE-4CCE-9B43-9118FE66C750}" type="pres">
      <dgm:prSet presAssocID="{02C5D7D2-DC22-4B20-BA82-2EB7E25B4E34}" presName="sibTrans" presStyleLbl="sibTrans2D1" presStyleIdx="0" presStyleCnt="2"/>
      <dgm:spPr/>
    </dgm:pt>
    <dgm:pt modelId="{6DD89FFE-CB8A-44B0-A56B-8F91E0028554}" type="pres">
      <dgm:prSet presAssocID="{02C5D7D2-DC22-4B20-BA82-2EB7E25B4E34}" presName="connectorText" presStyleLbl="sibTrans2D1" presStyleIdx="0" presStyleCnt="2"/>
      <dgm:spPr/>
    </dgm:pt>
    <dgm:pt modelId="{7F23BFD6-9FB2-4AC2-98FB-1BEADC53A68C}" type="pres">
      <dgm:prSet presAssocID="{D30376FD-4694-4929-9BB0-0DAECACE72AF}" presName="node" presStyleLbl="node1" presStyleIdx="1" presStyleCnt="3">
        <dgm:presLayoutVars>
          <dgm:bulletEnabled val="1"/>
        </dgm:presLayoutVars>
      </dgm:prSet>
      <dgm:spPr/>
    </dgm:pt>
    <dgm:pt modelId="{D3F57BE3-9D4C-412F-804B-34D567DCCD61}" type="pres">
      <dgm:prSet presAssocID="{1AA7D87F-13DA-46C5-8E73-B045DA0AD202}" presName="sibTrans" presStyleLbl="sibTrans2D1" presStyleIdx="1" presStyleCnt="2"/>
      <dgm:spPr/>
    </dgm:pt>
    <dgm:pt modelId="{5D67078B-6DBA-4E4F-A6A8-D2E1EB574095}" type="pres">
      <dgm:prSet presAssocID="{1AA7D87F-13DA-46C5-8E73-B045DA0AD202}" presName="connectorText" presStyleLbl="sibTrans2D1" presStyleIdx="1" presStyleCnt="2"/>
      <dgm:spPr/>
    </dgm:pt>
    <dgm:pt modelId="{A3FB2655-24B3-48FD-AF37-14348E186308}" type="pres">
      <dgm:prSet presAssocID="{1271183E-F5A0-4150-BA25-A71D503C6C8F}" presName="node" presStyleLbl="node1" presStyleIdx="2" presStyleCnt="3">
        <dgm:presLayoutVars>
          <dgm:bulletEnabled val="1"/>
        </dgm:presLayoutVars>
      </dgm:prSet>
      <dgm:spPr/>
    </dgm:pt>
  </dgm:ptLst>
  <dgm:cxnLst>
    <dgm:cxn modelId="{7B0A3205-C979-444F-80A4-524D66549ABC}" type="presOf" srcId="{FF3F414F-75F7-40A1-8413-3DF0537343B0}" destId="{46BB97D3-665A-40CC-8657-58E4BA008798}" srcOrd="0" destOrd="0" presId="urn:microsoft.com/office/officeart/2005/8/layout/process2"/>
    <dgm:cxn modelId="{7074D110-25FF-4EB3-A97A-4557E2254BFB}" type="presOf" srcId="{02C5D7D2-DC22-4B20-BA82-2EB7E25B4E34}" destId="{4E0498F4-83BE-4CCE-9B43-9118FE66C750}" srcOrd="0" destOrd="0" presId="urn:microsoft.com/office/officeart/2005/8/layout/process2"/>
    <dgm:cxn modelId="{97779A18-945D-408F-87C5-CB6A39C240E1}" type="presOf" srcId="{D30376FD-4694-4929-9BB0-0DAECACE72AF}" destId="{7F23BFD6-9FB2-4AC2-98FB-1BEADC53A68C}" srcOrd="0" destOrd="0" presId="urn:microsoft.com/office/officeart/2005/8/layout/process2"/>
    <dgm:cxn modelId="{10AD8740-6612-44EC-942E-AFA57B52AE3F}" type="presOf" srcId="{E1D9E06D-2D53-4EDF-819B-B075B96B5FDE}" destId="{88E3FAFC-CBE1-4F7C-989C-7DD4BFC64803}" srcOrd="0" destOrd="0" presId="urn:microsoft.com/office/officeart/2005/8/layout/process2"/>
    <dgm:cxn modelId="{065EF05B-4790-459A-A85E-A45F0491FB05}" srcId="{FF3F414F-75F7-40A1-8413-3DF0537343B0}" destId="{D30376FD-4694-4929-9BB0-0DAECACE72AF}" srcOrd="1" destOrd="0" parTransId="{44B284B4-95B4-4533-8B9B-B279FC1B4F06}" sibTransId="{1AA7D87F-13DA-46C5-8E73-B045DA0AD202}"/>
    <dgm:cxn modelId="{16FED344-B0E1-4AEF-871C-BB927EC1CBBF}" type="presOf" srcId="{02C5D7D2-DC22-4B20-BA82-2EB7E25B4E34}" destId="{6DD89FFE-CB8A-44B0-A56B-8F91E0028554}" srcOrd="1" destOrd="0" presId="urn:microsoft.com/office/officeart/2005/8/layout/process2"/>
    <dgm:cxn modelId="{72088845-AC0D-4487-8B93-887931969265}" type="presOf" srcId="{1AA7D87F-13DA-46C5-8E73-B045DA0AD202}" destId="{D3F57BE3-9D4C-412F-804B-34D567DCCD61}" srcOrd="0" destOrd="0" presId="urn:microsoft.com/office/officeart/2005/8/layout/process2"/>
    <dgm:cxn modelId="{93D1A46E-6815-4C17-AC4E-A84D9C20C365}" type="presOf" srcId="{1271183E-F5A0-4150-BA25-A71D503C6C8F}" destId="{A3FB2655-24B3-48FD-AF37-14348E186308}" srcOrd="0" destOrd="0" presId="urn:microsoft.com/office/officeart/2005/8/layout/process2"/>
    <dgm:cxn modelId="{F4BEE778-2F41-494F-BEAF-47FB6E4E2EC0}" srcId="{FF3F414F-75F7-40A1-8413-3DF0537343B0}" destId="{1271183E-F5A0-4150-BA25-A71D503C6C8F}" srcOrd="2" destOrd="0" parTransId="{F9ACCB67-5335-4886-8CE1-4A57D2BAD8F7}" sibTransId="{8E750526-4287-440D-BCB6-850A8B4B7EB4}"/>
    <dgm:cxn modelId="{F7116DA8-67D2-4A17-B08A-8F59717CAABA}" type="presOf" srcId="{1AA7D87F-13DA-46C5-8E73-B045DA0AD202}" destId="{5D67078B-6DBA-4E4F-A6A8-D2E1EB574095}" srcOrd="1" destOrd="0" presId="urn:microsoft.com/office/officeart/2005/8/layout/process2"/>
    <dgm:cxn modelId="{43EE8ED5-E6E4-463D-B798-1D612D24FC12}" srcId="{FF3F414F-75F7-40A1-8413-3DF0537343B0}" destId="{E1D9E06D-2D53-4EDF-819B-B075B96B5FDE}" srcOrd="0" destOrd="0" parTransId="{C611FD44-826D-4295-9537-E36E9446C6A9}" sibTransId="{02C5D7D2-DC22-4B20-BA82-2EB7E25B4E34}"/>
    <dgm:cxn modelId="{063B080D-7CAB-4EE5-B8A4-B48267D94D03}" type="presParOf" srcId="{46BB97D3-665A-40CC-8657-58E4BA008798}" destId="{88E3FAFC-CBE1-4F7C-989C-7DD4BFC64803}" srcOrd="0" destOrd="0" presId="urn:microsoft.com/office/officeart/2005/8/layout/process2"/>
    <dgm:cxn modelId="{A7FBDB72-946C-45AB-A489-C73D33E91563}" type="presParOf" srcId="{46BB97D3-665A-40CC-8657-58E4BA008798}" destId="{4E0498F4-83BE-4CCE-9B43-9118FE66C750}" srcOrd="1" destOrd="0" presId="urn:microsoft.com/office/officeart/2005/8/layout/process2"/>
    <dgm:cxn modelId="{E306AA4C-685B-4F4B-ABE0-FCFDF7679961}" type="presParOf" srcId="{4E0498F4-83BE-4CCE-9B43-9118FE66C750}" destId="{6DD89FFE-CB8A-44B0-A56B-8F91E0028554}" srcOrd="0" destOrd="0" presId="urn:microsoft.com/office/officeart/2005/8/layout/process2"/>
    <dgm:cxn modelId="{73F1FEDB-7815-40C0-899C-D8C8D454E3C3}" type="presParOf" srcId="{46BB97D3-665A-40CC-8657-58E4BA008798}" destId="{7F23BFD6-9FB2-4AC2-98FB-1BEADC53A68C}" srcOrd="2" destOrd="0" presId="urn:microsoft.com/office/officeart/2005/8/layout/process2"/>
    <dgm:cxn modelId="{BF792CCC-6489-4742-9C2F-2AD41E3240B8}" type="presParOf" srcId="{46BB97D3-665A-40CC-8657-58E4BA008798}" destId="{D3F57BE3-9D4C-412F-804B-34D567DCCD61}" srcOrd="3" destOrd="0" presId="urn:microsoft.com/office/officeart/2005/8/layout/process2"/>
    <dgm:cxn modelId="{19CC4FA5-0D6D-4210-B837-7C3977146471}" type="presParOf" srcId="{D3F57BE3-9D4C-412F-804B-34D567DCCD61}" destId="{5D67078B-6DBA-4E4F-A6A8-D2E1EB574095}" srcOrd="0" destOrd="0" presId="urn:microsoft.com/office/officeart/2005/8/layout/process2"/>
    <dgm:cxn modelId="{E2A5C9A1-6E15-4700-AEDA-2945A7B463DE}" type="presParOf" srcId="{46BB97D3-665A-40CC-8657-58E4BA008798}" destId="{A3FB2655-24B3-48FD-AF37-14348E186308}"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3F414F-75F7-40A1-8413-3DF0537343B0}" type="doc">
      <dgm:prSet loTypeId="urn:microsoft.com/office/officeart/2005/8/layout/process2" loCatId="process" qsTypeId="urn:microsoft.com/office/officeart/2005/8/quickstyle/simple1" qsCatId="simple" csTypeId="urn:microsoft.com/office/officeart/2005/8/colors/accent1_2" csCatId="accent1" phldr="1"/>
      <dgm:spPr/>
    </dgm:pt>
    <dgm:pt modelId="{1C884BD8-D079-4013-9EE4-C54F4AC4B2D6}">
      <dgm:prSet phldrT="[Tekst]"/>
      <dgm:spPr>
        <a:xfrm>
          <a:off x="1631415" y="3010"/>
          <a:ext cx="3541828" cy="1120084"/>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da-DK" dirty="0">
              <a:solidFill>
                <a:sysClr val="window" lastClr="FFFFFF"/>
              </a:solidFill>
              <a:latin typeface="Calibri" panose="020F0502020204030204"/>
              <a:ea typeface="+mn-ea"/>
              <a:cs typeface="+mn-cs"/>
            </a:rPr>
            <a:t>I skriver til administrationen at I fortsætter som lokalforum pr. 1/1 2020 - senest 15. december 2019 pr. mail til joka@vordingborg.dk </a:t>
          </a:r>
        </a:p>
      </dgm:t>
    </dgm:pt>
    <dgm:pt modelId="{4B1609CB-343E-4DAC-8D0F-E9317AB79DD9}" type="parTrans" cxnId="{E1C88744-42BE-43E1-BE72-65F63B4FA7DC}">
      <dgm:prSet/>
      <dgm:spPr/>
      <dgm:t>
        <a:bodyPr/>
        <a:lstStyle/>
        <a:p>
          <a:endParaRPr lang="da-DK"/>
        </a:p>
      </dgm:t>
    </dgm:pt>
    <dgm:pt modelId="{A5EF99D9-E6E8-4941-AA6C-E4B0C7B39935}" type="sibTrans" cxnId="{E1C88744-42BE-43E1-BE72-65F63B4FA7DC}">
      <dgm:prSet/>
      <dgm:spPr>
        <a:xfrm rot="5400000">
          <a:off x="3192314" y="1151097"/>
          <a:ext cx="420031" cy="504037"/>
        </a:xfrm>
        <a:prstGeom prst="rightArrow">
          <a:avLst>
            <a:gd name="adj1" fmla="val 60000"/>
            <a:gd name="adj2" fmla="val 50000"/>
          </a:avLst>
        </a:prstGeom>
        <a:solidFill>
          <a:srgbClr val="5B9BD5">
            <a:tint val="60000"/>
            <a:hueOff val="0"/>
            <a:satOff val="0"/>
            <a:lumOff val="0"/>
            <a:alphaOff val="0"/>
          </a:srgbClr>
        </a:solidFill>
        <a:ln>
          <a:noFill/>
        </a:ln>
        <a:effectLst/>
      </dgm:spPr>
      <dgm:t>
        <a:bodyPr/>
        <a:lstStyle/>
        <a:p>
          <a:endParaRPr lang="da-DK">
            <a:solidFill>
              <a:sysClr val="window" lastClr="FFFFFF"/>
            </a:solidFill>
            <a:latin typeface="Calibri" panose="020F0502020204030204"/>
            <a:ea typeface="+mn-ea"/>
            <a:cs typeface="+mn-cs"/>
          </a:endParaRPr>
        </a:p>
      </dgm:t>
    </dgm:pt>
    <dgm:pt modelId="{977B60A1-2B31-4182-B8DE-FB31F4A088C2}">
      <dgm:prSet phldrT="[Tekst]"/>
      <dgm:spPr>
        <a:xfrm>
          <a:off x="1631415" y="5043389"/>
          <a:ext cx="3541828" cy="1120084"/>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da-DK" dirty="0">
              <a:solidFill>
                <a:sysClr val="window" lastClr="FFFFFF"/>
              </a:solidFill>
              <a:latin typeface="Calibri" panose="020F0502020204030204"/>
              <a:ea typeface="+mn-ea"/>
              <a:cs typeface="+mn-cs"/>
            </a:rPr>
            <a:t>I løbet af 2020 konstituerer I jer som lokalforum. Vi har lagt forslag til vedtægter på hjemmesiden. (se også ny model for info) </a:t>
          </a:r>
        </a:p>
      </dgm:t>
    </dgm:pt>
    <dgm:pt modelId="{7CC8CE70-111B-4165-8873-571216A3B9F4}" type="parTrans" cxnId="{5698EDB2-2441-43A4-8DBE-A347337885BC}">
      <dgm:prSet/>
      <dgm:spPr/>
      <dgm:t>
        <a:bodyPr/>
        <a:lstStyle/>
        <a:p>
          <a:endParaRPr lang="da-DK"/>
        </a:p>
      </dgm:t>
    </dgm:pt>
    <dgm:pt modelId="{20390C36-B796-48FE-B293-04F6A6557319}" type="sibTrans" cxnId="{5698EDB2-2441-43A4-8DBE-A347337885BC}">
      <dgm:prSet/>
      <dgm:spPr/>
      <dgm:t>
        <a:bodyPr/>
        <a:lstStyle/>
        <a:p>
          <a:endParaRPr lang="da-DK"/>
        </a:p>
      </dgm:t>
    </dgm:pt>
    <dgm:pt modelId="{66DBF19D-E304-4076-A05E-47F384689643}">
      <dgm:prSet phldrT="[Tekst]"/>
      <dgm:spPr>
        <a:xfrm>
          <a:off x="1631415" y="1683137"/>
          <a:ext cx="3541828" cy="1120084"/>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da-DK">
              <a:solidFill>
                <a:sysClr val="window" lastClr="FFFFFF"/>
              </a:solidFill>
              <a:latin typeface="Calibri" panose="020F0502020204030204"/>
              <a:ea typeface="+mn-ea"/>
              <a:cs typeface="+mn-cs"/>
            </a:rPr>
            <a:t>Fremsend åbningsbalance 15. december 2019 pr. mail til joka@vordingborg.dk </a:t>
          </a:r>
        </a:p>
      </dgm:t>
    </dgm:pt>
    <dgm:pt modelId="{69D101EE-F1EE-4F32-9D53-6A12BA3E1A43}" type="parTrans" cxnId="{9928DB8E-CF9D-4204-9569-65076FBA3FD9}">
      <dgm:prSet/>
      <dgm:spPr/>
      <dgm:t>
        <a:bodyPr/>
        <a:lstStyle/>
        <a:p>
          <a:endParaRPr lang="da-DK"/>
        </a:p>
      </dgm:t>
    </dgm:pt>
    <dgm:pt modelId="{EB6ACB14-AFA0-4B50-B687-1E4E314FFC04}" type="sibTrans" cxnId="{9928DB8E-CF9D-4204-9569-65076FBA3FD9}">
      <dgm:prSet/>
      <dgm:spPr>
        <a:xfrm rot="5400000">
          <a:off x="3192314" y="2831223"/>
          <a:ext cx="420031" cy="504037"/>
        </a:xfrm>
        <a:prstGeom prst="rightArrow">
          <a:avLst>
            <a:gd name="adj1" fmla="val 60000"/>
            <a:gd name="adj2" fmla="val 50000"/>
          </a:avLst>
        </a:prstGeom>
        <a:solidFill>
          <a:srgbClr val="5B9BD5">
            <a:tint val="60000"/>
            <a:hueOff val="0"/>
            <a:satOff val="0"/>
            <a:lumOff val="0"/>
            <a:alphaOff val="0"/>
          </a:srgbClr>
        </a:solidFill>
        <a:ln>
          <a:noFill/>
        </a:ln>
        <a:effectLst/>
      </dgm:spPr>
      <dgm:t>
        <a:bodyPr/>
        <a:lstStyle/>
        <a:p>
          <a:endParaRPr lang="da-DK">
            <a:solidFill>
              <a:sysClr val="window" lastClr="FFFFFF"/>
            </a:solidFill>
            <a:latin typeface="Calibri" panose="020F0502020204030204"/>
            <a:ea typeface="+mn-ea"/>
            <a:cs typeface="+mn-cs"/>
          </a:endParaRPr>
        </a:p>
      </dgm:t>
    </dgm:pt>
    <dgm:pt modelId="{46BB97D3-665A-40CC-8657-58E4BA008798}" type="pres">
      <dgm:prSet presAssocID="{FF3F414F-75F7-40A1-8413-3DF0537343B0}" presName="linearFlow" presStyleCnt="0">
        <dgm:presLayoutVars>
          <dgm:resizeHandles val="exact"/>
        </dgm:presLayoutVars>
      </dgm:prSet>
      <dgm:spPr/>
    </dgm:pt>
    <dgm:pt modelId="{7BD1DA9E-E535-4DE4-B282-B664D2459595}" type="pres">
      <dgm:prSet presAssocID="{1C884BD8-D079-4013-9EE4-C54F4AC4B2D6}" presName="node" presStyleLbl="node1" presStyleIdx="0" presStyleCnt="3">
        <dgm:presLayoutVars>
          <dgm:bulletEnabled val="1"/>
        </dgm:presLayoutVars>
      </dgm:prSet>
      <dgm:spPr/>
    </dgm:pt>
    <dgm:pt modelId="{EF4B25CA-8B6F-4E00-B133-CCE971E07FD2}" type="pres">
      <dgm:prSet presAssocID="{A5EF99D9-E6E8-4941-AA6C-E4B0C7B39935}" presName="sibTrans" presStyleLbl="sibTrans2D1" presStyleIdx="0" presStyleCnt="2"/>
      <dgm:spPr/>
    </dgm:pt>
    <dgm:pt modelId="{D0BE5FB3-F279-4917-94D6-2BB806456A1C}" type="pres">
      <dgm:prSet presAssocID="{A5EF99D9-E6E8-4941-AA6C-E4B0C7B39935}" presName="connectorText" presStyleLbl="sibTrans2D1" presStyleIdx="0" presStyleCnt="2"/>
      <dgm:spPr/>
    </dgm:pt>
    <dgm:pt modelId="{5CE5FB01-733D-4A12-AFFE-F25253D6BAFE}" type="pres">
      <dgm:prSet presAssocID="{66DBF19D-E304-4076-A05E-47F384689643}" presName="node" presStyleLbl="node1" presStyleIdx="1" presStyleCnt="3">
        <dgm:presLayoutVars>
          <dgm:bulletEnabled val="1"/>
        </dgm:presLayoutVars>
      </dgm:prSet>
      <dgm:spPr/>
    </dgm:pt>
    <dgm:pt modelId="{FC074404-D5A6-4560-83F4-3F1029326C2A}" type="pres">
      <dgm:prSet presAssocID="{EB6ACB14-AFA0-4B50-B687-1E4E314FFC04}" presName="sibTrans" presStyleLbl="sibTrans2D1" presStyleIdx="1" presStyleCnt="2"/>
      <dgm:spPr/>
    </dgm:pt>
    <dgm:pt modelId="{A537A847-21A0-4E1C-B065-C5C1C80439B1}" type="pres">
      <dgm:prSet presAssocID="{EB6ACB14-AFA0-4B50-B687-1E4E314FFC04}" presName="connectorText" presStyleLbl="sibTrans2D1" presStyleIdx="1" presStyleCnt="2"/>
      <dgm:spPr/>
    </dgm:pt>
    <dgm:pt modelId="{1A3E8CE3-BB9D-4D2C-B685-D928FC5019D4}" type="pres">
      <dgm:prSet presAssocID="{977B60A1-2B31-4182-B8DE-FB31F4A088C2}" presName="node" presStyleLbl="node1" presStyleIdx="2" presStyleCnt="3">
        <dgm:presLayoutVars>
          <dgm:bulletEnabled val="1"/>
        </dgm:presLayoutVars>
      </dgm:prSet>
      <dgm:spPr/>
    </dgm:pt>
  </dgm:ptLst>
  <dgm:cxnLst>
    <dgm:cxn modelId="{A4711900-AE4B-4B6F-AC03-D59EA8B63DFE}" type="presOf" srcId="{1C884BD8-D079-4013-9EE4-C54F4AC4B2D6}" destId="{7BD1DA9E-E535-4DE4-B282-B664D2459595}" srcOrd="0" destOrd="0" presId="urn:microsoft.com/office/officeart/2005/8/layout/process2"/>
    <dgm:cxn modelId="{E1C88744-42BE-43E1-BE72-65F63B4FA7DC}" srcId="{FF3F414F-75F7-40A1-8413-3DF0537343B0}" destId="{1C884BD8-D079-4013-9EE4-C54F4AC4B2D6}" srcOrd="0" destOrd="0" parTransId="{4B1609CB-343E-4DAC-8D0F-E9317AB79DD9}" sibTransId="{A5EF99D9-E6E8-4941-AA6C-E4B0C7B39935}"/>
    <dgm:cxn modelId="{5DCEED6B-B041-4A75-8F07-9E0C06DA80C7}" type="presOf" srcId="{EB6ACB14-AFA0-4B50-B687-1E4E314FFC04}" destId="{FC074404-D5A6-4560-83F4-3F1029326C2A}" srcOrd="0" destOrd="0" presId="urn:microsoft.com/office/officeart/2005/8/layout/process2"/>
    <dgm:cxn modelId="{D8D25973-C64D-4624-A1CB-80612544705C}" type="presOf" srcId="{FF3F414F-75F7-40A1-8413-3DF0537343B0}" destId="{46BB97D3-665A-40CC-8657-58E4BA008798}" srcOrd="0" destOrd="0" presId="urn:microsoft.com/office/officeart/2005/8/layout/process2"/>
    <dgm:cxn modelId="{30536C87-3749-4A08-852E-6131AC9CB586}" type="presOf" srcId="{A5EF99D9-E6E8-4941-AA6C-E4B0C7B39935}" destId="{D0BE5FB3-F279-4917-94D6-2BB806456A1C}" srcOrd="1" destOrd="0" presId="urn:microsoft.com/office/officeart/2005/8/layout/process2"/>
    <dgm:cxn modelId="{9928DB8E-CF9D-4204-9569-65076FBA3FD9}" srcId="{FF3F414F-75F7-40A1-8413-3DF0537343B0}" destId="{66DBF19D-E304-4076-A05E-47F384689643}" srcOrd="1" destOrd="0" parTransId="{69D101EE-F1EE-4F32-9D53-6A12BA3E1A43}" sibTransId="{EB6ACB14-AFA0-4B50-B687-1E4E314FFC04}"/>
    <dgm:cxn modelId="{92CD8E98-80FC-4DB8-B8CE-920CC612EB83}" type="presOf" srcId="{977B60A1-2B31-4182-B8DE-FB31F4A088C2}" destId="{1A3E8CE3-BB9D-4D2C-B685-D928FC5019D4}" srcOrd="0" destOrd="0" presId="urn:microsoft.com/office/officeart/2005/8/layout/process2"/>
    <dgm:cxn modelId="{5698EDB2-2441-43A4-8DBE-A347337885BC}" srcId="{FF3F414F-75F7-40A1-8413-3DF0537343B0}" destId="{977B60A1-2B31-4182-B8DE-FB31F4A088C2}" srcOrd="2" destOrd="0" parTransId="{7CC8CE70-111B-4165-8873-571216A3B9F4}" sibTransId="{20390C36-B796-48FE-B293-04F6A6557319}"/>
    <dgm:cxn modelId="{5D2CB4BC-ADB6-43F5-8F0C-F025D38C5437}" type="presOf" srcId="{66DBF19D-E304-4076-A05E-47F384689643}" destId="{5CE5FB01-733D-4A12-AFFE-F25253D6BAFE}" srcOrd="0" destOrd="0" presId="urn:microsoft.com/office/officeart/2005/8/layout/process2"/>
    <dgm:cxn modelId="{E051C1C7-E45B-457B-B0B2-5A5B986D5D6C}" type="presOf" srcId="{A5EF99D9-E6E8-4941-AA6C-E4B0C7B39935}" destId="{EF4B25CA-8B6F-4E00-B133-CCE971E07FD2}" srcOrd="0" destOrd="0" presId="urn:microsoft.com/office/officeart/2005/8/layout/process2"/>
    <dgm:cxn modelId="{583615D7-60DF-4883-A4B4-06364102F140}" type="presOf" srcId="{EB6ACB14-AFA0-4B50-B687-1E4E314FFC04}" destId="{A537A847-21A0-4E1C-B065-C5C1C80439B1}" srcOrd="1" destOrd="0" presId="urn:microsoft.com/office/officeart/2005/8/layout/process2"/>
    <dgm:cxn modelId="{03980021-91D1-4569-999C-B6FB447E27A5}" type="presParOf" srcId="{46BB97D3-665A-40CC-8657-58E4BA008798}" destId="{7BD1DA9E-E535-4DE4-B282-B664D2459595}" srcOrd="0" destOrd="0" presId="urn:microsoft.com/office/officeart/2005/8/layout/process2"/>
    <dgm:cxn modelId="{8E0EC58C-F031-43FA-907D-06EB9A17B3AA}" type="presParOf" srcId="{46BB97D3-665A-40CC-8657-58E4BA008798}" destId="{EF4B25CA-8B6F-4E00-B133-CCE971E07FD2}" srcOrd="1" destOrd="0" presId="urn:microsoft.com/office/officeart/2005/8/layout/process2"/>
    <dgm:cxn modelId="{9338D0DA-C75C-4AAC-8FA0-0FA050A83FCD}" type="presParOf" srcId="{EF4B25CA-8B6F-4E00-B133-CCE971E07FD2}" destId="{D0BE5FB3-F279-4917-94D6-2BB806456A1C}" srcOrd="0" destOrd="0" presId="urn:microsoft.com/office/officeart/2005/8/layout/process2"/>
    <dgm:cxn modelId="{D463F191-E68D-4714-9225-8044CD5945EE}" type="presParOf" srcId="{46BB97D3-665A-40CC-8657-58E4BA008798}" destId="{5CE5FB01-733D-4A12-AFFE-F25253D6BAFE}" srcOrd="2" destOrd="0" presId="urn:microsoft.com/office/officeart/2005/8/layout/process2"/>
    <dgm:cxn modelId="{B10EF961-BB49-4552-A634-FA662F845DA0}" type="presParOf" srcId="{46BB97D3-665A-40CC-8657-58E4BA008798}" destId="{FC074404-D5A6-4560-83F4-3F1029326C2A}" srcOrd="3" destOrd="0" presId="urn:microsoft.com/office/officeart/2005/8/layout/process2"/>
    <dgm:cxn modelId="{353BC7EF-69A6-4C94-BDD0-D6D7465990CE}" type="presParOf" srcId="{FC074404-D5A6-4560-83F4-3F1029326C2A}" destId="{A537A847-21A0-4E1C-B065-C5C1C80439B1}" srcOrd="0" destOrd="0" presId="urn:microsoft.com/office/officeart/2005/8/layout/process2"/>
    <dgm:cxn modelId="{71640F8B-1954-43BE-B1C5-8152E2726369}" type="presParOf" srcId="{46BB97D3-665A-40CC-8657-58E4BA008798}" destId="{1A3E8CE3-BB9D-4D2C-B685-D928FC5019D4}"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E3FAFC-CBE1-4F7C-989C-7DD4BFC64803}">
      <dsp:nvSpPr>
        <dsp:cNvPr id="0" name=""/>
        <dsp:cNvSpPr/>
      </dsp:nvSpPr>
      <dsp:spPr>
        <a:xfrm>
          <a:off x="918625" y="0"/>
          <a:ext cx="3649148" cy="1320958"/>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a-DK" sz="1800" kern="1200" dirty="0">
              <a:solidFill>
                <a:sysClr val="window" lastClr="FFFFFF"/>
              </a:solidFill>
              <a:latin typeface="Calibri" panose="020F0502020204030204"/>
              <a:ea typeface="+mn-ea"/>
              <a:cs typeface="+mn-cs"/>
            </a:rPr>
            <a:t>I skriver til administrationen, at i ikke ønsker at fortsætte som lokalforum pr. mail til joka@vordingborg.dk senest d. 15. december 2019.</a:t>
          </a:r>
        </a:p>
      </dsp:txBody>
      <dsp:txXfrm>
        <a:off x="957315" y="38690"/>
        <a:ext cx="3571768" cy="1243578"/>
      </dsp:txXfrm>
    </dsp:sp>
    <dsp:sp modelId="{4E0498F4-83BE-4CCE-9B43-9118FE66C750}">
      <dsp:nvSpPr>
        <dsp:cNvPr id="0" name=""/>
        <dsp:cNvSpPr/>
      </dsp:nvSpPr>
      <dsp:spPr>
        <a:xfrm rot="5400000">
          <a:off x="2495520" y="1353982"/>
          <a:ext cx="495359" cy="594431"/>
        </a:xfrm>
        <a:prstGeom prst="rightArrow">
          <a:avLst>
            <a:gd name="adj1" fmla="val 60000"/>
            <a:gd name="adj2" fmla="val 50000"/>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da-DK" sz="1400" kern="1200">
            <a:solidFill>
              <a:sysClr val="window" lastClr="FFFFFF"/>
            </a:solidFill>
            <a:latin typeface="Calibri" panose="020F0502020204030204"/>
            <a:ea typeface="+mn-ea"/>
            <a:cs typeface="+mn-cs"/>
          </a:endParaRPr>
        </a:p>
      </dsp:txBody>
      <dsp:txXfrm rot="-5400000">
        <a:off x="2564870" y="1403518"/>
        <a:ext cx="356659" cy="346751"/>
      </dsp:txXfrm>
    </dsp:sp>
    <dsp:sp modelId="{7F23BFD6-9FB2-4AC2-98FB-1BEADC53A68C}">
      <dsp:nvSpPr>
        <dsp:cNvPr id="0" name=""/>
        <dsp:cNvSpPr/>
      </dsp:nvSpPr>
      <dsp:spPr>
        <a:xfrm>
          <a:off x="918625" y="1981438"/>
          <a:ext cx="3649148" cy="1320958"/>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a-DK" sz="1800" kern="1200">
              <a:solidFill>
                <a:sysClr val="window" lastClr="FFFFFF"/>
              </a:solidFill>
              <a:latin typeface="Calibri" panose="020F0502020204030204"/>
              <a:ea typeface="+mn-ea"/>
              <a:cs typeface="+mn-cs"/>
            </a:rPr>
            <a:t>Fremsend regnskab januar 2020 pr. mail til joka@vordingborg.dk </a:t>
          </a:r>
        </a:p>
      </dsp:txBody>
      <dsp:txXfrm>
        <a:off x="957315" y="2020128"/>
        <a:ext cx="3571768" cy="1243578"/>
      </dsp:txXfrm>
    </dsp:sp>
    <dsp:sp modelId="{D3F57BE3-9D4C-412F-804B-34D567DCCD61}">
      <dsp:nvSpPr>
        <dsp:cNvPr id="0" name=""/>
        <dsp:cNvSpPr/>
      </dsp:nvSpPr>
      <dsp:spPr>
        <a:xfrm rot="5400000">
          <a:off x="2495520" y="3335420"/>
          <a:ext cx="495359" cy="594431"/>
        </a:xfrm>
        <a:prstGeom prst="rightArrow">
          <a:avLst>
            <a:gd name="adj1" fmla="val 60000"/>
            <a:gd name="adj2" fmla="val 50000"/>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da-DK" sz="1400" kern="1200">
            <a:solidFill>
              <a:sysClr val="window" lastClr="FFFFFF"/>
            </a:solidFill>
            <a:latin typeface="Calibri" panose="020F0502020204030204"/>
            <a:ea typeface="+mn-ea"/>
            <a:cs typeface="+mn-cs"/>
          </a:endParaRPr>
        </a:p>
      </dsp:txBody>
      <dsp:txXfrm rot="-5400000">
        <a:off x="2564870" y="3384956"/>
        <a:ext cx="356659" cy="346751"/>
      </dsp:txXfrm>
    </dsp:sp>
    <dsp:sp modelId="{A3FB2655-24B3-48FD-AF37-14348E186308}">
      <dsp:nvSpPr>
        <dsp:cNvPr id="0" name=""/>
        <dsp:cNvSpPr/>
      </dsp:nvSpPr>
      <dsp:spPr>
        <a:xfrm>
          <a:off x="918625" y="3962876"/>
          <a:ext cx="3649148" cy="1320958"/>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a-DK" sz="1800" kern="1200" dirty="0">
              <a:solidFill>
                <a:sysClr val="window" lastClr="FFFFFF"/>
              </a:solidFill>
              <a:latin typeface="Calibri" panose="020F0502020204030204"/>
              <a:ea typeface="+mn-ea"/>
              <a:cs typeface="+mn-cs"/>
            </a:rPr>
            <a:t>Ubrugte kommunale midler pr 31. december 2019 føres tilbage til Vordingborg Kommune senest 15. februar 2020.</a:t>
          </a:r>
        </a:p>
      </dsp:txBody>
      <dsp:txXfrm>
        <a:off x="957315" y="4001566"/>
        <a:ext cx="3571768" cy="12435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D1DA9E-E535-4DE4-B282-B664D2459595}">
      <dsp:nvSpPr>
        <dsp:cNvPr id="0" name=""/>
        <dsp:cNvSpPr/>
      </dsp:nvSpPr>
      <dsp:spPr>
        <a:xfrm>
          <a:off x="1118823" y="0"/>
          <a:ext cx="3396930" cy="1328872"/>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a-DK" sz="1800" kern="1200" dirty="0">
              <a:solidFill>
                <a:sysClr val="window" lastClr="FFFFFF"/>
              </a:solidFill>
              <a:latin typeface="Calibri" panose="020F0502020204030204"/>
              <a:ea typeface="+mn-ea"/>
              <a:cs typeface="+mn-cs"/>
            </a:rPr>
            <a:t>I skriver til administrationen at I fortsætter som lokalforum pr. 1/1 2020 - senest 15. december 2019 pr. mail til joka@vordingborg.dk </a:t>
          </a:r>
        </a:p>
      </dsp:txBody>
      <dsp:txXfrm>
        <a:off x="1157744" y="38921"/>
        <a:ext cx="3319088" cy="1251030"/>
      </dsp:txXfrm>
    </dsp:sp>
    <dsp:sp modelId="{EF4B25CA-8B6F-4E00-B133-CCE971E07FD2}">
      <dsp:nvSpPr>
        <dsp:cNvPr id="0" name=""/>
        <dsp:cNvSpPr/>
      </dsp:nvSpPr>
      <dsp:spPr>
        <a:xfrm rot="5400000">
          <a:off x="2568125" y="1362094"/>
          <a:ext cx="498327" cy="597992"/>
        </a:xfrm>
        <a:prstGeom prst="rightArrow">
          <a:avLst>
            <a:gd name="adj1" fmla="val 60000"/>
            <a:gd name="adj2" fmla="val 50000"/>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da-DK" sz="1400" kern="1200">
            <a:solidFill>
              <a:sysClr val="window" lastClr="FFFFFF"/>
            </a:solidFill>
            <a:latin typeface="Calibri" panose="020F0502020204030204"/>
            <a:ea typeface="+mn-ea"/>
            <a:cs typeface="+mn-cs"/>
          </a:endParaRPr>
        </a:p>
      </dsp:txBody>
      <dsp:txXfrm rot="-5400000">
        <a:off x="2637891" y="1411926"/>
        <a:ext cx="358796" cy="348829"/>
      </dsp:txXfrm>
    </dsp:sp>
    <dsp:sp modelId="{5CE5FB01-733D-4A12-AFFE-F25253D6BAFE}">
      <dsp:nvSpPr>
        <dsp:cNvPr id="0" name=""/>
        <dsp:cNvSpPr/>
      </dsp:nvSpPr>
      <dsp:spPr>
        <a:xfrm>
          <a:off x="1118823" y="1993308"/>
          <a:ext cx="3396930" cy="1328872"/>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a-DK" sz="1800" kern="1200">
              <a:solidFill>
                <a:sysClr val="window" lastClr="FFFFFF"/>
              </a:solidFill>
              <a:latin typeface="Calibri" panose="020F0502020204030204"/>
              <a:ea typeface="+mn-ea"/>
              <a:cs typeface="+mn-cs"/>
            </a:rPr>
            <a:t>Fremsend åbningsbalance 15. december 2019 pr. mail til joka@vordingborg.dk </a:t>
          </a:r>
        </a:p>
      </dsp:txBody>
      <dsp:txXfrm>
        <a:off x="1157744" y="2032229"/>
        <a:ext cx="3319088" cy="1251030"/>
      </dsp:txXfrm>
    </dsp:sp>
    <dsp:sp modelId="{FC074404-D5A6-4560-83F4-3F1029326C2A}">
      <dsp:nvSpPr>
        <dsp:cNvPr id="0" name=""/>
        <dsp:cNvSpPr/>
      </dsp:nvSpPr>
      <dsp:spPr>
        <a:xfrm rot="5400000">
          <a:off x="2568125" y="3355403"/>
          <a:ext cx="498327" cy="597992"/>
        </a:xfrm>
        <a:prstGeom prst="rightArrow">
          <a:avLst>
            <a:gd name="adj1" fmla="val 60000"/>
            <a:gd name="adj2" fmla="val 50000"/>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da-DK" sz="1400" kern="1200">
            <a:solidFill>
              <a:sysClr val="window" lastClr="FFFFFF"/>
            </a:solidFill>
            <a:latin typeface="Calibri" panose="020F0502020204030204"/>
            <a:ea typeface="+mn-ea"/>
            <a:cs typeface="+mn-cs"/>
          </a:endParaRPr>
        </a:p>
      </dsp:txBody>
      <dsp:txXfrm rot="-5400000">
        <a:off x="2637891" y="3405235"/>
        <a:ext cx="358796" cy="348829"/>
      </dsp:txXfrm>
    </dsp:sp>
    <dsp:sp modelId="{1A3E8CE3-BB9D-4D2C-B685-D928FC5019D4}">
      <dsp:nvSpPr>
        <dsp:cNvPr id="0" name=""/>
        <dsp:cNvSpPr/>
      </dsp:nvSpPr>
      <dsp:spPr>
        <a:xfrm>
          <a:off x="1118823" y="3986617"/>
          <a:ext cx="3396930" cy="1328872"/>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a-DK" sz="1800" kern="1200" dirty="0">
              <a:solidFill>
                <a:sysClr val="window" lastClr="FFFFFF"/>
              </a:solidFill>
              <a:latin typeface="Calibri" panose="020F0502020204030204"/>
              <a:ea typeface="+mn-ea"/>
              <a:cs typeface="+mn-cs"/>
            </a:rPr>
            <a:t>I løbet af 2020 konstituerer I jer som lokalforum. Vi har lagt forslag til vedtægter på hjemmesiden. (se også ny model for info) </a:t>
          </a:r>
        </a:p>
      </dsp:txBody>
      <dsp:txXfrm>
        <a:off x="1157744" y="4025538"/>
        <a:ext cx="3319088" cy="1251030"/>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E5BE578-AFF2-423D-A9F1-F459C41642C9}" type="datetimeFigureOut">
              <a:rPr lang="da-DK" smtClean="0"/>
              <a:t>23-07-2020</a:t>
            </a:fld>
            <a:endParaRPr lang="da-DK"/>
          </a:p>
        </p:txBody>
      </p:sp>
      <p:sp>
        <p:nvSpPr>
          <p:cNvPr id="4" name="Pladsholder til slidebillede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A29CAD8-A78D-4AB1-85A5-629997521686}" type="slidenum">
              <a:rPr lang="da-DK" smtClean="0"/>
              <a:t>‹nr.›</a:t>
            </a:fld>
            <a:endParaRPr lang="da-DK"/>
          </a:p>
        </p:txBody>
      </p:sp>
    </p:spTree>
    <p:extLst>
      <p:ext uri="{BB962C8B-B14F-4D97-AF65-F5344CB8AC3E}">
        <p14:creationId xmlns:p14="http://schemas.microsoft.com/office/powerpoint/2010/main" val="3079760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indent="0">
              <a:buNone/>
            </a:pPr>
            <a:r>
              <a:rPr lang="da-DK" b="1" dirty="0"/>
              <a:t>LOKALRÅD:</a:t>
            </a:r>
          </a:p>
          <a:p>
            <a:r>
              <a:rPr lang="da-DK" dirty="0"/>
              <a:t>Bygge videre på de erfaringer og råd, hvor det virker - og nye kan oprettes</a:t>
            </a:r>
          </a:p>
          <a:p>
            <a:r>
              <a:rPr lang="da-DK" dirty="0"/>
              <a:t>Repræsenterer ikke alle borgere i området, men kun dem, der engagerer sig. Er en forening som alle andre</a:t>
            </a:r>
          </a:p>
          <a:p>
            <a:r>
              <a:rPr lang="da-DK" dirty="0"/>
              <a:t>Skal sikre dialog med områdets aktører (frivillige</a:t>
            </a:r>
            <a:r>
              <a:rPr lang="da-DK" baseline="0" dirty="0"/>
              <a:t> og foreninger)</a:t>
            </a:r>
            <a:r>
              <a:rPr lang="da-DK" dirty="0"/>
              <a:t> og opsøge dem mht. høringer</a:t>
            </a:r>
          </a:p>
          <a:p>
            <a:endParaRPr lang="da-DK" dirty="0"/>
          </a:p>
          <a:p>
            <a:pPr marL="0" indent="0">
              <a:buNone/>
            </a:pPr>
            <a:r>
              <a:rPr lang="da-DK" b="1" dirty="0"/>
              <a:t>SAMARBEJDSFORMER</a:t>
            </a:r>
          </a:p>
          <a:p>
            <a:r>
              <a:rPr lang="da-DK" dirty="0"/>
              <a:t>Afskaffer dialogmøder og administrativt stormøde og erstatter dem med temamøder, pop-up møder, udvalgsbesøg m.v.</a:t>
            </a:r>
          </a:p>
          <a:p>
            <a:r>
              <a:rPr lang="da-DK" dirty="0"/>
              <a:t>Ovenstående skal sikre bedre involvering af foreninger (Byd</a:t>
            </a:r>
            <a:r>
              <a:rPr lang="da-DK" baseline="0" dirty="0"/>
              <a:t> ind med temaer – hvad med kapacitets-rapport?)</a:t>
            </a:r>
            <a:endParaRPr lang="da-DK" dirty="0"/>
          </a:p>
          <a:p>
            <a:r>
              <a:rPr lang="da-DK" dirty="0"/>
              <a:t>Digitale fora (</a:t>
            </a:r>
            <a:r>
              <a:rPr lang="da-DK" dirty="0" err="1"/>
              <a:t>MinLandsby</a:t>
            </a:r>
            <a:r>
              <a:rPr lang="da-DK" dirty="0"/>
              <a:t>, </a:t>
            </a:r>
            <a:r>
              <a:rPr lang="da-DK" dirty="0" err="1"/>
              <a:t>CitySense</a:t>
            </a:r>
            <a:r>
              <a:rPr lang="da-DK" dirty="0"/>
              <a:t>)</a:t>
            </a:r>
          </a:p>
          <a:p>
            <a:endParaRPr lang="da-DK" dirty="0"/>
          </a:p>
          <a:p>
            <a:pPr marL="0" indent="0">
              <a:buNone/>
            </a:pPr>
            <a:r>
              <a:rPr lang="da-DK" b="1" dirty="0"/>
              <a:t>ØKONOMI</a:t>
            </a:r>
            <a:r>
              <a:rPr lang="da-DK" dirty="0"/>
              <a:t>:</a:t>
            </a:r>
          </a:p>
          <a:p>
            <a:r>
              <a:rPr lang="da-DK" dirty="0"/>
              <a:t>7.500 kroner til Lokalfora</a:t>
            </a:r>
          </a:p>
          <a:p>
            <a:r>
              <a:rPr lang="da-DK" dirty="0"/>
              <a:t>Alle kan søge </a:t>
            </a:r>
            <a:r>
              <a:rPr lang="da-DK" dirty="0" err="1"/>
              <a:t>LUP-puljen</a:t>
            </a:r>
            <a:endParaRPr lang="da-DK" dirty="0"/>
          </a:p>
          <a:p>
            <a:r>
              <a:rPr lang="da-DK" dirty="0"/>
              <a:t>Fjerner medfinansieringskrav fra </a:t>
            </a:r>
            <a:r>
              <a:rPr lang="da-DK" dirty="0" err="1"/>
              <a:t>LUP-puljen</a:t>
            </a:r>
            <a:r>
              <a:rPr lang="da-DK" dirty="0"/>
              <a:t> </a:t>
            </a:r>
          </a:p>
          <a:p>
            <a:endParaRPr lang="da-DK" dirty="0"/>
          </a:p>
          <a:p>
            <a:pPr marL="0" indent="0">
              <a:buNone/>
            </a:pPr>
            <a:r>
              <a:rPr lang="da-DK" b="1" dirty="0"/>
              <a:t>MYNDIGHED</a:t>
            </a:r>
            <a:r>
              <a:rPr lang="da-DK" b="1" baseline="0" dirty="0"/>
              <a:t> TIL PARTNER</a:t>
            </a:r>
            <a:endParaRPr lang="da-DK" b="1" dirty="0"/>
          </a:p>
          <a:p>
            <a:r>
              <a:rPr lang="da-DK" dirty="0"/>
              <a:t>Kontakt til tekniske område skal løses (76% af punkter i dialogmøde referater). Områdekoordinatorer.</a:t>
            </a:r>
          </a:p>
          <a:p>
            <a:r>
              <a:rPr lang="da-DK" dirty="0"/>
              <a:t>Behov for revision af politik – ønsker vi at forfølge </a:t>
            </a:r>
            <a:r>
              <a:rPr lang="da-DK" dirty="0" err="1"/>
              <a:t>samskabelsesdagsordenen</a:t>
            </a:r>
            <a:r>
              <a:rPr lang="da-DK" dirty="0"/>
              <a:t> og i hvor høj grad?</a:t>
            </a:r>
          </a:p>
          <a:p>
            <a:r>
              <a:rPr lang="da-DK" dirty="0"/>
              <a:t>Etablering af prioriterede </a:t>
            </a:r>
            <a:r>
              <a:rPr lang="da-DK" dirty="0" err="1"/>
              <a:t>øvebaner</a:t>
            </a:r>
            <a:endParaRPr lang="da-DK" dirty="0"/>
          </a:p>
          <a:p>
            <a:r>
              <a:rPr lang="da-DK" dirty="0"/>
              <a:t>Nærdemokratikoordinator (findes)</a:t>
            </a:r>
          </a:p>
          <a:p>
            <a:r>
              <a:rPr lang="da-DK" dirty="0"/>
              <a:t>Frivillighedskoordinator</a:t>
            </a:r>
            <a:r>
              <a:rPr lang="da-DK" baseline="0" dirty="0"/>
              <a:t> (skal opfindes uden ekstra midler)</a:t>
            </a:r>
            <a:endParaRPr lang="da-DK" dirty="0"/>
          </a:p>
          <a:p>
            <a:endParaRPr lang="da-DK" dirty="0"/>
          </a:p>
          <a:p>
            <a:pPr marL="0" indent="0">
              <a:buNone/>
            </a:pPr>
            <a:r>
              <a:rPr lang="da-DK" b="1" dirty="0"/>
              <a:t>UNGE</a:t>
            </a:r>
            <a:r>
              <a:rPr lang="da-DK" dirty="0"/>
              <a:t>:</a:t>
            </a:r>
          </a:p>
          <a:p>
            <a:r>
              <a:rPr lang="da-DK" dirty="0"/>
              <a:t>Deltagelse 13-21 år</a:t>
            </a:r>
          </a:p>
          <a:p>
            <a:r>
              <a:rPr lang="da-DK" dirty="0"/>
              <a:t>Knyttes tættere til centraladministrationen</a:t>
            </a:r>
          </a:p>
          <a:p>
            <a:r>
              <a:rPr lang="da-DK" dirty="0"/>
              <a:t>Kan søge </a:t>
            </a:r>
            <a:r>
              <a:rPr lang="da-DK" dirty="0" err="1"/>
              <a:t>LUP-puljen</a:t>
            </a:r>
            <a:r>
              <a:rPr lang="da-DK" dirty="0"/>
              <a:t> til projekter </a:t>
            </a:r>
          </a:p>
          <a:p>
            <a:r>
              <a:rPr lang="da-DK" dirty="0"/>
              <a:t>Årligt dialogmøde med Kommunalbestyrelsen </a:t>
            </a:r>
          </a:p>
          <a:p>
            <a:endParaRPr lang="da-DK" dirty="0"/>
          </a:p>
        </p:txBody>
      </p:sp>
      <p:sp>
        <p:nvSpPr>
          <p:cNvPr id="4" name="Pladsholder til slidenummer 3"/>
          <p:cNvSpPr>
            <a:spLocks noGrp="1"/>
          </p:cNvSpPr>
          <p:nvPr>
            <p:ph type="sldNum" sz="quarter" idx="10"/>
          </p:nvPr>
        </p:nvSpPr>
        <p:spPr/>
        <p:txBody>
          <a:bodyPr/>
          <a:lstStyle/>
          <a:p>
            <a:fld id="{7988D41E-C59B-4D5F-AD29-E51A351A7D08}" type="slidenum">
              <a:rPr lang="da-DK" smtClean="0">
                <a:solidFill>
                  <a:prstClr val="black"/>
                </a:solidFill>
              </a:rPr>
              <a:pPr/>
              <a:t>3</a:t>
            </a:fld>
            <a:endParaRPr lang="da-DK">
              <a:solidFill>
                <a:prstClr val="black"/>
              </a:solidFill>
            </a:endParaRPr>
          </a:p>
        </p:txBody>
      </p:sp>
    </p:spTree>
    <p:extLst>
      <p:ext uri="{BB962C8B-B14F-4D97-AF65-F5344CB8AC3E}">
        <p14:creationId xmlns:p14="http://schemas.microsoft.com/office/powerpoint/2010/main" val="21192313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fisk forside">
    <p:spTree>
      <p:nvGrpSpPr>
        <p:cNvPr id="1" name=""/>
        <p:cNvGrpSpPr/>
        <p:nvPr/>
      </p:nvGrpSpPr>
      <p:grpSpPr>
        <a:xfrm>
          <a:off x="0" y="0"/>
          <a:ext cx="0" cy="0"/>
          <a:chOff x="0" y="0"/>
          <a:chExt cx="0" cy="0"/>
        </a:xfrm>
      </p:grpSpPr>
      <p:sp>
        <p:nvSpPr>
          <p:cNvPr id="3" name="CoverColor"/>
          <p:cNvSpPr/>
          <p:nvPr userDrawn="1"/>
        </p:nvSpPr>
        <p:spPr>
          <a:xfrm>
            <a:off x="0" y="1026000"/>
            <a:ext cx="9144000" cy="5832000"/>
          </a:xfrm>
          <a:prstGeom prst="rect">
            <a:avLst/>
          </a:prstGeom>
          <a:solidFill>
            <a:srgbClr val="0055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3" name="IntroText"/>
          <p:cNvSpPr>
            <a:spLocks noGrp="1"/>
          </p:cNvSpPr>
          <p:nvPr>
            <p:ph type="body" sz="quarter" idx="11" hasCustomPrompt="1"/>
          </p:nvPr>
        </p:nvSpPr>
        <p:spPr>
          <a:xfrm>
            <a:off x="702000" y="1782000"/>
            <a:ext cx="7902448" cy="278848"/>
          </a:xfrm>
          <a:prstGeom prst="rect">
            <a:avLst/>
          </a:prstGeom>
        </p:spPr>
        <p:txBody>
          <a:bodyPr/>
          <a:lstStyle>
            <a:lvl1pPr marL="0" indent="0">
              <a:buNone/>
              <a:defRPr sz="1400">
                <a:solidFill>
                  <a:srgbClr val="FFFFFF"/>
                </a:solidFill>
                <a:latin typeface="Arial" panose="020B0604020202020204" pitchFamily="34" charset="0"/>
                <a:cs typeface="Arial" panose="020B0604020202020204" pitchFamily="34" charset="0"/>
              </a:defRPr>
            </a:lvl1pPr>
          </a:lstStyle>
          <a:p>
            <a:pPr lvl="0"/>
            <a:r>
              <a:rPr lang="da-DK" sz="1400" dirty="0">
                <a:latin typeface="Arial" panose="020B0604020202020204" pitchFamily="34" charset="0"/>
                <a:cs typeface="Arial" panose="020B0604020202020204" pitchFamily="34" charset="0"/>
              </a:rPr>
              <a:t>Introtekst</a:t>
            </a:r>
            <a:endParaRPr lang="da-DK" dirty="0"/>
          </a:p>
        </p:txBody>
      </p:sp>
      <p:sp>
        <p:nvSpPr>
          <p:cNvPr id="21" name="Speaker"/>
          <p:cNvSpPr>
            <a:spLocks noGrp="1"/>
          </p:cNvSpPr>
          <p:nvPr>
            <p:ph type="body" sz="quarter" idx="14" hasCustomPrompt="1"/>
          </p:nvPr>
        </p:nvSpPr>
        <p:spPr>
          <a:xfrm>
            <a:off x="4320000" y="6066000"/>
            <a:ext cx="3600000" cy="792000"/>
          </a:xfrm>
          <a:prstGeom prst="rect">
            <a:avLst/>
          </a:prstGeom>
        </p:spPr>
        <p:txBody>
          <a:bodyPr lIns="0" tIns="0" rIns="0" bIns="612000"/>
          <a:lstStyle>
            <a:lvl1pPr marL="0" indent="0" algn="r">
              <a:buNone/>
              <a:defRPr sz="1200" baseline="0">
                <a:solidFill>
                  <a:srgbClr val="FFFFFF"/>
                </a:solidFill>
                <a:latin typeface="Arial" panose="020B0604020202020204" pitchFamily="34" charset="0"/>
              </a:defRPr>
            </a:lvl1pPr>
          </a:lstStyle>
          <a:p>
            <a:pPr lvl="0"/>
            <a:r>
              <a:rPr lang="da-DK" dirty="0"/>
              <a:t>Navn</a:t>
            </a:r>
          </a:p>
        </p:txBody>
      </p:sp>
      <p:sp>
        <p:nvSpPr>
          <p:cNvPr id="12" name="Heading"/>
          <p:cNvSpPr>
            <a:spLocks noGrp="1"/>
          </p:cNvSpPr>
          <p:nvPr>
            <p:ph type="body" sz="quarter" idx="16" hasCustomPrompt="1"/>
          </p:nvPr>
        </p:nvSpPr>
        <p:spPr>
          <a:xfrm>
            <a:off x="702000" y="2196000"/>
            <a:ext cx="7542408" cy="980784"/>
          </a:xfrm>
          <a:prstGeom prst="rect">
            <a:avLst/>
          </a:prstGeom>
        </p:spPr>
        <p:txBody>
          <a:bodyPr lIns="0" tIns="0" rIns="0" bIns="0"/>
          <a:lstStyle>
            <a:lvl1pPr marL="0" indent="0">
              <a:lnSpc>
                <a:spcPts val="3600"/>
              </a:lnSpc>
              <a:spcBef>
                <a:spcPts val="0"/>
              </a:spcBef>
              <a:buNone/>
              <a:defRPr sz="4000" b="1" i="0" cap="all" baseline="0">
                <a:solidFill>
                  <a:srgbClr val="FFFFFF"/>
                </a:solidFill>
                <a:latin typeface="Verdana" panose="020B0604030504040204" pitchFamily="34" charset="0"/>
                <a:ea typeface="Verdana" panose="020B0604030504040204" pitchFamily="34" charset="0"/>
                <a:cs typeface="Verdana" panose="020B0604030504040204" pitchFamily="34" charset="0"/>
              </a:defRPr>
            </a:lvl1pPr>
          </a:lstStyle>
          <a:p>
            <a:pPr lvl="0"/>
            <a:r>
              <a:rPr lang="da-DK" b="1" i="0" cap="all" baseline="0" dirty="0"/>
              <a:t>Overskrift</a:t>
            </a:r>
          </a:p>
        </p:txBody>
      </p:sp>
      <p:sp>
        <p:nvSpPr>
          <p:cNvPr id="4" name="SidePanel"/>
          <p:cNvSpPr>
            <a:spLocks noGrp="1"/>
          </p:cNvSpPr>
          <p:nvPr>
            <p:ph type="body" sz="quarter" idx="17" hasCustomPrompt="1"/>
          </p:nvPr>
        </p:nvSpPr>
        <p:spPr>
          <a:xfrm>
            <a:off x="8623078" y="1026128"/>
            <a:ext cx="522065" cy="5832729"/>
          </a:xfrm>
          <a:prstGeom prst="rect">
            <a:avLst/>
          </a:prstGeom>
          <a:solidFill>
            <a:srgbClr val="0064A0"/>
          </a:solidFill>
        </p:spPr>
        <p:txBody>
          <a:bodyPr vert="vert" lIns="0" tIns="522000" rIns="0" bIns="0" anchor="ctr"/>
          <a:lstStyle>
            <a:lvl1pPr marL="0" indent="0">
              <a:buNone/>
              <a:defRPr sz="1200" b="1">
                <a:solidFill>
                  <a:srgbClr val="FFFFFF"/>
                </a:solidFill>
                <a:latin typeface="Verdana" panose="020B0604030504040204" pitchFamily="34" charset="0"/>
                <a:ea typeface="Verdana" panose="020B0604030504040204" pitchFamily="34" charset="0"/>
                <a:cs typeface="Verdana" panose="020B0604030504040204" pitchFamily="34" charset="0"/>
              </a:defRPr>
            </a:lvl1pPr>
            <a:lvl2pPr>
              <a:defRPr sz="1200" b="1">
                <a:solidFill>
                  <a:srgbClr val="FFFFFF"/>
                </a:solidFill>
                <a:latin typeface="Verdana" panose="020B0604030504040204" pitchFamily="34" charset="0"/>
                <a:ea typeface="Verdana" panose="020B0604030504040204" pitchFamily="34" charset="0"/>
                <a:cs typeface="Verdana" panose="020B0604030504040204" pitchFamily="34" charset="0"/>
              </a:defRPr>
            </a:lvl2pPr>
            <a:lvl3pPr>
              <a:defRPr sz="1200" b="1">
                <a:solidFill>
                  <a:srgbClr val="FFFFFF"/>
                </a:solidFill>
                <a:latin typeface="Verdana" panose="020B0604030504040204" pitchFamily="34" charset="0"/>
                <a:ea typeface="Verdana" panose="020B0604030504040204" pitchFamily="34" charset="0"/>
                <a:cs typeface="Verdana" panose="020B0604030504040204" pitchFamily="34" charset="0"/>
              </a:defRPr>
            </a:lvl3pPr>
            <a:lvl4pPr>
              <a:defRPr sz="1200" b="1">
                <a:solidFill>
                  <a:srgbClr val="FFFFFF"/>
                </a:solidFill>
                <a:latin typeface="Verdana" panose="020B0604030504040204" pitchFamily="34" charset="0"/>
                <a:ea typeface="Verdana" panose="020B0604030504040204" pitchFamily="34" charset="0"/>
                <a:cs typeface="Verdana" panose="020B0604030504040204" pitchFamily="34" charset="0"/>
              </a:defRPr>
            </a:lvl4pPr>
            <a:lvl5pPr>
              <a:defRPr sz="1200" b="1">
                <a:solidFill>
                  <a:srgbClr val="FFFFFF"/>
                </a:solidFill>
                <a:latin typeface="Verdana" panose="020B0604030504040204" pitchFamily="34" charset="0"/>
                <a:ea typeface="Verdana" panose="020B0604030504040204" pitchFamily="34" charset="0"/>
                <a:cs typeface="Verdana" panose="020B0604030504040204" pitchFamily="34" charset="0"/>
              </a:defRPr>
            </a:lvl5pPr>
          </a:lstStyle>
          <a:p>
            <a:pPr lvl="0"/>
            <a:r>
              <a:rPr lang="da-DK" dirty="0"/>
              <a:t>Dato. Måned år</a:t>
            </a:r>
          </a:p>
        </p:txBody>
      </p:sp>
      <p:pic>
        <p:nvPicPr>
          <p:cNvPr id="2" name="Billede 1" descr="Logo" title="Logo"/>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702000" y="504000"/>
            <a:ext cx="2304000" cy="684000"/>
          </a:xfrm>
          <a:prstGeom prst="rect">
            <a:avLst/>
          </a:prstGeom>
        </p:spPr>
      </p:pic>
      <p:pic>
        <p:nvPicPr>
          <p:cNvPr id="5" name="Billede 4" descr="Logo" title="Logo"/>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702000" y="5166000"/>
            <a:ext cx="3240000" cy="1080000"/>
          </a:xfrm>
          <a:prstGeom prst="rect">
            <a:avLst/>
          </a:prstGeom>
        </p:spPr>
      </p:pic>
    </p:spTree>
    <p:extLst>
      <p:ext uri="{BB962C8B-B14F-4D97-AF65-F5344CB8AC3E}">
        <p14:creationId xmlns:p14="http://schemas.microsoft.com/office/powerpoint/2010/main" val="346305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to forside">
    <p:spTree>
      <p:nvGrpSpPr>
        <p:cNvPr id="1" name=""/>
        <p:cNvGrpSpPr/>
        <p:nvPr/>
      </p:nvGrpSpPr>
      <p:grpSpPr>
        <a:xfrm>
          <a:off x="0" y="0"/>
          <a:ext cx="0" cy="0"/>
          <a:chOff x="0" y="0"/>
          <a:chExt cx="0" cy="0"/>
        </a:xfrm>
      </p:grpSpPr>
      <p:sp>
        <p:nvSpPr>
          <p:cNvPr id="13" name="IntroText"/>
          <p:cNvSpPr>
            <a:spLocks noGrp="1"/>
          </p:cNvSpPr>
          <p:nvPr>
            <p:ph type="body" sz="quarter" idx="11" hasCustomPrompt="1"/>
          </p:nvPr>
        </p:nvSpPr>
        <p:spPr>
          <a:xfrm>
            <a:off x="702001" y="5148000"/>
            <a:ext cx="7902448" cy="278848"/>
          </a:xfrm>
          <a:prstGeom prst="rect">
            <a:avLst/>
          </a:prstGeom>
        </p:spPr>
        <p:txBody>
          <a:bodyPr/>
          <a:lstStyle>
            <a:lvl1pPr marL="0" indent="0">
              <a:buNone/>
              <a:defRPr sz="1400">
                <a:solidFill>
                  <a:srgbClr val="005585"/>
                </a:solidFill>
                <a:latin typeface="Arial" panose="020B0604020202020204" pitchFamily="34" charset="0"/>
                <a:cs typeface="Arial" panose="020B0604020202020204" pitchFamily="34" charset="0"/>
              </a:defRPr>
            </a:lvl1pPr>
          </a:lstStyle>
          <a:p>
            <a:pPr lvl="0"/>
            <a:r>
              <a:rPr lang="da-DK" sz="1400" dirty="0">
                <a:latin typeface="Arial" panose="020B0604020202020204" pitchFamily="34" charset="0"/>
                <a:cs typeface="Arial" panose="020B0604020202020204" pitchFamily="34" charset="0"/>
              </a:rPr>
              <a:t>Introtekst</a:t>
            </a:r>
            <a:endParaRPr lang="da-DK" dirty="0"/>
          </a:p>
        </p:txBody>
      </p:sp>
      <p:sp>
        <p:nvSpPr>
          <p:cNvPr id="21" name="Speaker"/>
          <p:cNvSpPr>
            <a:spLocks noGrp="1"/>
          </p:cNvSpPr>
          <p:nvPr>
            <p:ph type="body" sz="quarter" idx="14" hasCustomPrompt="1"/>
          </p:nvPr>
        </p:nvSpPr>
        <p:spPr>
          <a:xfrm>
            <a:off x="5022000" y="3978000"/>
            <a:ext cx="3600000" cy="792000"/>
          </a:xfrm>
          <a:prstGeom prst="rect">
            <a:avLst/>
          </a:prstGeom>
        </p:spPr>
        <p:txBody>
          <a:bodyPr lIns="0" tIns="0" rIns="288000" bIns="288000" anchor="b"/>
          <a:lstStyle>
            <a:lvl1pPr marL="0" indent="0" algn="r">
              <a:buNone/>
              <a:defRPr sz="1200" baseline="0">
                <a:solidFill>
                  <a:srgbClr val="005585"/>
                </a:solidFill>
                <a:latin typeface="Arial" panose="020B0604020202020204" pitchFamily="34" charset="0"/>
              </a:defRPr>
            </a:lvl1pPr>
          </a:lstStyle>
          <a:p>
            <a:pPr lvl="0"/>
            <a:r>
              <a:rPr lang="da-DK" dirty="0"/>
              <a:t>Navn</a:t>
            </a:r>
          </a:p>
        </p:txBody>
      </p:sp>
      <p:sp>
        <p:nvSpPr>
          <p:cNvPr id="27" name="Heading"/>
          <p:cNvSpPr>
            <a:spLocks noGrp="1"/>
          </p:cNvSpPr>
          <p:nvPr>
            <p:ph type="body" sz="quarter" idx="16" hasCustomPrompt="1"/>
          </p:nvPr>
        </p:nvSpPr>
        <p:spPr>
          <a:xfrm>
            <a:off x="702001" y="5544000"/>
            <a:ext cx="7542408" cy="980784"/>
          </a:xfrm>
          <a:prstGeom prst="rect">
            <a:avLst/>
          </a:prstGeom>
        </p:spPr>
        <p:txBody>
          <a:bodyPr lIns="0" tIns="0" rIns="0" bIns="0"/>
          <a:lstStyle>
            <a:lvl1pPr marL="0" indent="0">
              <a:lnSpc>
                <a:spcPts val="3600"/>
              </a:lnSpc>
              <a:spcBef>
                <a:spcPts val="0"/>
              </a:spcBef>
              <a:buNone/>
              <a:defRPr sz="4000" b="1" i="0" cap="all" baseline="0">
                <a:solidFill>
                  <a:srgbClr val="005585"/>
                </a:solidFill>
                <a:latin typeface="Verdana" panose="020B0604030504040204" pitchFamily="34" charset="0"/>
                <a:ea typeface="Verdana" panose="020B0604030504040204" pitchFamily="34" charset="0"/>
                <a:cs typeface="Verdana" panose="020B0604030504040204" pitchFamily="34" charset="0"/>
              </a:defRPr>
            </a:lvl1pPr>
          </a:lstStyle>
          <a:p>
            <a:pPr lvl="0"/>
            <a:r>
              <a:rPr lang="da-DK" b="1" i="0" cap="all" baseline="0" dirty="0"/>
              <a:t>Overskrift</a:t>
            </a:r>
            <a:endParaRPr lang="da-DK" dirty="0"/>
          </a:p>
        </p:txBody>
      </p:sp>
      <p:sp>
        <p:nvSpPr>
          <p:cNvPr id="8" name="SidePanel"/>
          <p:cNvSpPr>
            <a:spLocks noGrp="1"/>
          </p:cNvSpPr>
          <p:nvPr>
            <p:ph type="body" sz="quarter" idx="17" hasCustomPrompt="1"/>
          </p:nvPr>
        </p:nvSpPr>
        <p:spPr>
          <a:xfrm>
            <a:off x="8623078" y="1026128"/>
            <a:ext cx="522065" cy="5832729"/>
          </a:xfrm>
          <a:prstGeom prst="rect">
            <a:avLst/>
          </a:prstGeom>
          <a:solidFill>
            <a:srgbClr val="0064A0"/>
          </a:solidFill>
        </p:spPr>
        <p:txBody>
          <a:bodyPr vert="vert" lIns="0" tIns="522000" rIns="0" bIns="0" anchor="ctr"/>
          <a:lstStyle>
            <a:lvl1pPr marL="0" indent="0">
              <a:buNone/>
              <a:defRPr sz="1200" b="1">
                <a:solidFill>
                  <a:srgbClr val="FFFFFF"/>
                </a:solidFill>
                <a:latin typeface="Verdana" panose="020B0604030504040204" pitchFamily="34" charset="0"/>
                <a:ea typeface="Verdana" panose="020B0604030504040204" pitchFamily="34" charset="0"/>
                <a:cs typeface="Verdana" panose="020B0604030504040204" pitchFamily="34" charset="0"/>
              </a:defRPr>
            </a:lvl1pPr>
            <a:lvl2pPr>
              <a:defRPr sz="1200" b="1">
                <a:solidFill>
                  <a:srgbClr val="FFFFFF"/>
                </a:solidFill>
                <a:latin typeface="Verdana" panose="020B0604030504040204" pitchFamily="34" charset="0"/>
                <a:ea typeface="Verdana" panose="020B0604030504040204" pitchFamily="34" charset="0"/>
                <a:cs typeface="Verdana" panose="020B0604030504040204" pitchFamily="34" charset="0"/>
              </a:defRPr>
            </a:lvl2pPr>
            <a:lvl3pPr>
              <a:defRPr sz="1200" b="1">
                <a:solidFill>
                  <a:srgbClr val="FFFFFF"/>
                </a:solidFill>
                <a:latin typeface="Verdana" panose="020B0604030504040204" pitchFamily="34" charset="0"/>
                <a:ea typeface="Verdana" panose="020B0604030504040204" pitchFamily="34" charset="0"/>
                <a:cs typeface="Verdana" panose="020B0604030504040204" pitchFamily="34" charset="0"/>
              </a:defRPr>
            </a:lvl3pPr>
            <a:lvl4pPr>
              <a:defRPr sz="1200" b="1">
                <a:solidFill>
                  <a:srgbClr val="FFFFFF"/>
                </a:solidFill>
                <a:latin typeface="Verdana" panose="020B0604030504040204" pitchFamily="34" charset="0"/>
                <a:ea typeface="Verdana" panose="020B0604030504040204" pitchFamily="34" charset="0"/>
                <a:cs typeface="Verdana" panose="020B0604030504040204" pitchFamily="34" charset="0"/>
              </a:defRPr>
            </a:lvl4pPr>
            <a:lvl5pPr>
              <a:defRPr sz="1200" b="1">
                <a:solidFill>
                  <a:srgbClr val="FFFFFF"/>
                </a:solidFill>
                <a:latin typeface="Verdana" panose="020B0604030504040204" pitchFamily="34" charset="0"/>
                <a:ea typeface="Verdana" panose="020B0604030504040204" pitchFamily="34" charset="0"/>
                <a:cs typeface="Verdana" panose="020B0604030504040204" pitchFamily="34" charset="0"/>
              </a:defRPr>
            </a:lvl5pPr>
          </a:lstStyle>
          <a:p>
            <a:pPr lvl="0"/>
            <a:r>
              <a:rPr lang="da-DK" dirty="0"/>
              <a:t>Dato. Måned år</a:t>
            </a:r>
          </a:p>
        </p:txBody>
      </p:sp>
      <p:pic>
        <p:nvPicPr>
          <p:cNvPr id="2" name="Billede 1" descr="Logo" title="Logo"/>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702000" y="504000"/>
            <a:ext cx="2304000" cy="684000"/>
          </a:xfrm>
          <a:prstGeom prst="rect">
            <a:avLst/>
          </a:prstGeom>
        </p:spPr>
      </p:pic>
    </p:spTree>
    <p:extLst>
      <p:ext uri="{BB962C8B-B14F-4D97-AF65-F5344CB8AC3E}">
        <p14:creationId xmlns:p14="http://schemas.microsoft.com/office/powerpoint/2010/main" val="428717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kst + Foto">
    <p:spTree>
      <p:nvGrpSpPr>
        <p:cNvPr id="1" name=""/>
        <p:cNvGrpSpPr/>
        <p:nvPr/>
      </p:nvGrpSpPr>
      <p:grpSpPr>
        <a:xfrm>
          <a:off x="0" y="0"/>
          <a:ext cx="0" cy="0"/>
          <a:chOff x="0" y="0"/>
          <a:chExt cx="0" cy="0"/>
        </a:xfrm>
      </p:grpSpPr>
      <p:sp>
        <p:nvSpPr>
          <p:cNvPr id="23" name="Photo"/>
          <p:cNvSpPr>
            <a:spLocks noGrp="1"/>
          </p:cNvSpPr>
          <p:nvPr>
            <p:ph type="pic" sz="quarter" idx="15" hasCustomPrompt="1"/>
          </p:nvPr>
        </p:nvSpPr>
        <p:spPr>
          <a:xfrm>
            <a:off x="3798000" y="1602000"/>
            <a:ext cx="4644000" cy="4644000"/>
          </a:xfrm>
          <a:prstGeom prst="rect">
            <a:avLst/>
          </a:prstGeom>
        </p:spPr>
        <p:txBody>
          <a:bodyPr/>
          <a:lstStyle>
            <a:lvl1pPr>
              <a:defRPr/>
            </a:lvl1pPr>
          </a:lstStyle>
          <a:p>
            <a:r>
              <a:rPr lang="da-DK" dirty="0"/>
              <a:t>Billede (12,9 * 12,9 cm)</a:t>
            </a:r>
          </a:p>
        </p:txBody>
      </p:sp>
      <p:sp>
        <p:nvSpPr>
          <p:cNvPr id="6" name="Bulletpoint"/>
          <p:cNvSpPr>
            <a:spLocks noGrp="1"/>
          </p:cNvSpPr>
          <p:nvPr>
            <p:ph type="body" sz="quarter" idx="16" hasCustomPrompt="1"/>
          </p:nvPr>
        </p:nvSpPr>
        <p:spPr>
          <a:xfrm>
            <a:off x="702000" y="1602000"/>
            <a:ext cx="2862000" cy="4644000"/>
          </a:xfrm>
          <a:prstGeom prst="rect">
            <a:avLst/>
          </a:prstGeom>
        </p:spPr>
        <p:txBody>
          <a:bodyPr/>
          <a:lstStyle>
            <a:lvl1pPr>
              <a:defRPr sz="220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stStyle>
          <a:p>
            <a:pPr lvl="0"/>
            <a:r>
              <a:rPr lang="da-DK" dirty="0"/>
              <a:t>Tekst</a:t>
            </a:r>
          </a:p>
          <a:p>
            <a:pPr lvl="0"/>
            <a:endParaRPr lang="da-DK" dirty="0"/>
          </a:p>
        </p:txBody>
      </p:sp>
      <p:sp>
        <p:nvSpPr>
          <p:cNvPr id="17" name="Heading"/>
          <p:cNvSpPr>
            <a:spLocks noGrp="1"/>
          </p:cNvSpPr>
          <p:nvPr>
            <p:ph type="body" sz="quarter" idx="12" hasCustomPrompt="1"/>
          </p:nvPr>
        </p:nvSpPr>
        <p:spPr>
          <a:xfrm>
            <a:off x="702000" y="684000"/>
            <a:ext cx="7902575" cy="980784"/>
          </a:xfrm>
          <a:prstGeom prst="rect">
            <a:avLst/>
          </a:prstGeom>
        </p:spPr>
        <p:txBody>
          <a:bodyPr lIns="0" tIns="0" rIns="0" bIns="0"/>
          <a:lstStyle>
            <a:lvl1pPr marL="0" indent="0">
              <a:lnSpc>
                <a:spcPts val="3200"/>
              </a:lnSpc>
              <a:spcBef>
                <a:spcPts val="0"/>
              </a:spcBef>
              <a:buNone/>
              <a:defRPr sz="3800" b="1" i="0" cap="all" baseline="0">
                <a:solidFill>
                  <a:srgbClr val="005585"/>
                </a:solidFill>
                <a:latin typeface="Verdana" panose="020B0604030504040204" pitchFamily="34" charset="0"/>
                <a:ea typeface="Verdana" panose="020B0604030504040204" pitchFamily="34" charset="0"/>
                <a:cs typeface="Verdana" panose="020B0604030504040204" pitchFamily="34" charset="0"/>
              </a:defRPr>
            </a:lvl1pPr>
          </a:lstStyle>
          <a:p>
            <a:pPr lvl="0"/>
            <a:r>
              <a:rPr lang="da-DK" b="1" i="0" cap="all" baseline="0" dirty="0"/>
              <a:t>Overskrift</a:t>
            </a:r>
            <a:endParaRPr lang="da-DK" dirty="0"/>
          </a:p>
        </p:txBody>
      </p:sp>
      <p:pic>
        <p:nvPicPr>
          <p:cNvPr id="2" name="Billede 1" descr="Logo" title="Logo"/>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7596000" y="324000"/>
            <a:ext cx="1224000" cy="360000"/>
          </a:xfrm>
          <a:prstGeom prst="rect">
            <a:avLst/>
          </a:prstGeom>
        </p:spPr>
      </p:pic>
    </p:spTree>
    <p:extLst>
      <p:ext uri="{BB962C8B-B14F-4D97-AF65-F5344CB8AC3E}">
        <p14:creationId xmlns:p14="http://schemas.microsoft.com/office/powerpoint/2010/main" val="306123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16" name="Heading"/>
          <p:cNvSpPr>
            <a:spLocks noGrp="1"/>
          </p:cNvSpPr>
          <p:nvPr>
            <p:ph type="body" sz="quarter" idx="12" hasCustomPrompt="1"/>
          </p:nvPr>
        </p:nvSpPr>
        <p:spPr>
          <a:xfrm>
            <a:off x="702000" y="684000"/>
            <a:ext cx="7902575" cy="980784"/>
          </a:xfrm>
          <a:prstGeom prst="rect">
            <a:avLst/>
          </a:prstGeom>
        </p:spPr>
        <p:txBody>
          <a:bodyPr lIns="0" tIns="0" rIns="0" bIns="0"/>
          <a:lstStyle>
            <a:lvl1pPr marL="0" indent="0">
              <a:lnSpc>
                <a:spcPts val="3200"/>
              </a:lnSpc>
              <a:spcBef>
                <a:spcPts val="0"/>
              </a:spcBef>
              <a:buNone/>
              <a:defRPr sz="3800" b="1" i="0" cap="all" baseline="0">
                <a:solidFill>
                  <a:srgbClr val="005585"/>
                </a:solidFill>
                <a:latin typeface="Verdana" panose="020B0604030504040204" pitchFamily="34" charset="0"/>
                <a:ea typeface="Verdana" panose="020B0604030504040204" pitchFamily="34" charset="0"/>
                <a:cs typeface="Verdana" panose="020B0604030504040204" pitchFamily="34" charset="0"/>
              </a:defRPr>
            </a:lvl1pPr>
          </a:lstStyle>
          <a:p>
            <a:pPr lvl="0"/>
            <a:r>
              <a:rPr lang="da-DK" b="1" i="0" cap="all" baseline="0" dirty="0"/>
              <a:t>Overskrift</a:t>
            </a:r>
            <a:endParaRPr lang="da-DK" dirty="0"/>
          </a:p>
        </p:txBody>
      </p:sp>
      <p:sp>
        <p:nvSpPr>
          <p:cNvPr id="6" name="Text"/>
          <p:cNvSpPr>
            <a:spLocks noGrp="1"/>
          </p:cNvSpPr>
          <p:nvPr>
            <p:ph type="body" sz="quarter" idx="16" hasCustomPrompt="1"/>
          </p:nvPr>
        </p:nvSpPr>
        <p:spPr>
          <a:xfrm>
            <a:off x="702000" y="1602000"/>
            <a:ext cx="7740000" cy="4644000"/>
          </a:xfrm>
          <a:prstGeom prst="rect">
            <a:avLst/>
          </a:prstGeom>
        </p:spPr>
        <p:txBody>
          <a:bodyPr/>
          <a:lstStyle>
            <a:lvl1pPr>
              <a:defRPr sz="220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stStyle>
          <a:p>
            <a:pPr lvl="0"/>
            <a:r>
              <a:rPr lang="da-DK" dirty="0"/>
              <a:t>Tekst</a:t>
            </a:r>
          </a:p>
          <a:p>
            <a:pPr lvl="0"/>
            <a:endParaRPr lang="da-DK" dirty="0"/>
          </a:p>
        </p:txBody>
      </p:sp>
      <p:pic>
        <p:nvPicPr>
          <p:cNvPr id="2" name="Billede 1" descr="Logo" title="Logo"/>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7596000" y="324000"/>
            <a:ext cx="1224000" cy="360000"/>
          </a:xfrm>
          <a:prstGeom prst="rect">
            <a:avLst/>
          </a:prstGeom>
        </p:spPr>
      </p:pic>
    </p:spTree>
    <p:extLst>
      <p:ext uri="{BB962C8B-B14F-4D97-AF65-F5344CB8AC3E}">
        <p14:creationId xmlns:p14="http://schemas.microsoft.com/office/powerpoint/2010/main" val="3992717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afisk forside">
    <p:spTree>
      <p:nvGrpSpPr>
        <p:cNvPr id="1" name=""/>
        <p:cNvGrpSpPr/>
        <p:nvPr/>
      </p:nvGrpSpPr>
      <p:grpSpPr>
        <a:xfrm>
          <a:off x="0" y="0"/>
          <a:ext cx="0" cy="0"/>
          <a:chOff x="0" y="0"/>
          <a:chExt cx="0" cy="0"/>
        </a:xfrm>
      </p:grpSpPr>
      <p:sp>
        <p:nvSpPr>
          <p:cNvPr id="3" name="CoverColor"/>
          <p:cNvSpPr/>
          <p:nvPr userDrawn="1"/>
        </p:nvSpPr>
        <p:spPr>
          <a:xfrm>
            <a:off x="0" y="1026000"/>
            <a:ext cx="9144000" cy="5832000"/>
          </a:xfrm>
          <a:prstGeom prst="rect">
            <a:avLst/>
          </a:prstGeom>
          <a:solidFill>
            <a:srgbClr val="0055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755A9E"/>
              </a:solidFill>
            </a:endParaRPr>
          </a:p>
        </p:txBody>
      </p:sp>
      <p:sp>
        <p:nvSpPr>
          <p:cNvPr id="13" name="IntroText"/>
          <p:cNvSpPr>
            <a:spLocks noGrp="1"/>
          </p:cNvSpPr>
          <p:nvPr>
            <p:ph type="body" sz="quarter" idx="11" hasCustomPrompt="1"/>
          </p:nvPr>
        </p:nvSpPr>
        <p:spPr>
          <a:xfrm>
            <a:off x="702000" y="1782000"/>
            <a:ext cx="7902448" cy="278848"/>
          </a:xfrm>
          <a:prstGeom prst="rect">
            <a:avLst/>
          </a:prstGeom>
        </p:spPr>
        <p:txBody>
          <a:bodyPr/>
          <a:lstStyle>
            <a:lvl1pPr marL="0" indent="0">
              <a:buNone/>
              <a:defRPr sz="1400">
                <a:solidFill>
                  <a:srgbClr val="FFFFFF"/>
                </a:solidFill>
                <a:latin typeface="Arial" panose="020B0604020202020204" pitchFamily="34" charset="0"/>
                <a:cs typeface="Arial" panose="020B0604020202020204" pitchFamily="34" charset="0"/>
              </a:defRPr>
            </a:lvl1pPr>
          </a:lstStyle>
          <a:p>
            <a:pPr lvl="0"/>
            <a:r>
              <a:rPr lang="da-DK" sz="1400" dirty="0">
                <a:latin typeface="Arial" panose="020B0604020202020204" pitchFamily="34" charset="0"/>
                <a:cs typeface="Arial" panose="020B0604020202020204" pitchFamily="34" charset="0"/>
              </a:rPr>
              <a:t>Introtekst</a:t>
            </a:r>
            <a:endParaRPr lang="da-DK" dirty="0"/>
          </a:p>
        </p:txBody>
      </p:sp>
      <p:sp>
        <p:nvSpPr>
          <p:cNvPr id="21" name="Speaker"/>
          <p:cNvSpPr>
            <a:spLocks noGrp="1"/>
          </p:cNvSpPr>
          <p:nvPr>
            <p:ph type="body" sz="quarter" idx="14" hasCustomPrompt="1"/>
          </p:nvPr>
        </p:nvSpPr>
        <p:spPr>
          <a:xfrm>
            <a:off x="4320000" y="6066000"/>
            <a:ext cx="3600000" cy="792000"/>
          </a:xfrm>
          <a:prstGeom prst="rect">
            <a:avLst/>
          </a:prstGeom>
        </p:spPr>
        <p:txBody>
          <a:bodyPr lIns="0" tIns="0" rIns="0" bIns="612000"/>
          <a:lstStyle>
            <a:lvl1pPr marL="0" indent="0" algn="r">
              <a:buNone/>
              <a:defRPr sz="1200" baseline="0">
                <a:solidFill>
                  <a:srgbClr val="FFFFFF"/>
                </a:solidFill>
                <a:latin typeface="Arial" panose="020B0604020202020204" pitchFamily="34" charset="0"/>
              </a:defRPr>
            </a:lvl1pPr>
          </a:lstStyle>
          <a:p>
            <a:pPr lvl="0"/>
            <a:r>
              <a:rPr lang="da-DK" dirty="0"/>
              <a:t>Navn</a:t>
            </a:r>
          </a:p>
        </p:txBody>
      </p:sp>
      <p:sp>
        <p:nvSpPr>
          <p:cNvPr id="12" name="Heading"/>
          <p:cNvSpPr>
            <a:spLocks noGrp="1"/>
          </p:cNvSpPr>
          <p:nvPr>
            <p:ph type="body" sz="quarter" idx="16" hasCustomPrompt="1"/>
          </p:nvPr>
        </p:nvSpPr>
        <p:spPr>
          <a:xfrm>
            <a:off x="702000" y="2196000"/>
            <a:ext cx="7542408" cy="980784"/>
          </a:xfrm>
          <a:prstGeom prst="rect">
            <a:avLst/>
          </a:prstGeom>
        </p:spPr>
        <p:txBody>
          <a:bodyPr lIns="0" tIns="0" rIns="0" bIns="0"/>
          <a:lstStyle>
            <a:lvl1pPr marL="0" indent="0">
              <a:lnSpc>
                <a:spcPts val="3600"/>
              </a:lnSpc>
              <a:spcBef>
                <a:spcPts val="0"/>
              </a:spcBef>
              <a:buNone/>
              <a:defRPr sz="4000" b="1" i="0" cap="all" baseline="0">
                <a:solidFill>
                  <a:srgbClr val="FFFFFF"/>
                </a:solidFill>
                <a:latin typeface="Verdana" panose="020B0604030504040204" pitchFamily="34" charset="0"/>
                <a:ea typeface="Verdana" panose="020B0604030504040204" pitchFamily="34" charset="0"/>
                <a:cs typeface="Verdana" panose="020B0604030504040204" pitchFamily="34" charset="0"/>
              </a:defRPr>
            </a:lvl1pPr>
          </a:lstStyle>
          <a:p>
            <a:pPr lvl="0"/>
            <a:r>
              <a:rPr lang="da-DK" b="1" i="0" cap="all" baseline="0" dirty="0"/>
              <a:t>Overskrift</a:t>
            </a:r>
          </a:p>
        </p:txBody>
      </p:sp>
      <p:sp>
        <p:nvSpPr>
          <p:cNvPr id="4" name="SidePanel"/>
          <p:cNvSpPr>
            <a:spLocks noGrp="1"/>
          </p:cNvSpPr>
          <p:nvPr>
            <p:ph type="body" sz="quarter" idx="17" hasCustomPrompt="1"/>
          </p:nvPr>
        </p:nvSpPr>
        <p:spPr>
          <a:xfrm>
            <a:off x="8623078" y="1026128"/>
            <a:ext cx="522065" cy="5832729"/>
          </a:xfrm>
          <a:prstGeom prst="rect">
            <a:avLst/>
          </a:prstGeom>
          <a:solidFill>
            <a:srgbClr val="0064A0"/>
          </a:solidFill>
        </p:spPr>
        <p:txBody>
          <a:bodyPr vert="vert" lIns="0" tIns="522000" rIns="0" bIns="0" anchor="ctr"/>
          <a:lstStyle>
            <a:lvl1pPr marL="0" indent="0">
              <a:buNone/>
              <a:defRPr sz="1200" b="1">
                <a:solidFill>
                  <a:srgbClr val="FFFFFF"/>
                </a:solidFill>
                <a:latin typeface="Verdana" panose="020B0604030504040204" pitchFamily="34" charset="0"/>
                <a:ea typeface="Verdana" panose="020B0604030504040204" pitchFamily="34" charset="0"/>
                <a:cs typeface="Verdana" panose="020B0604030504040204" pitchFamily="34" charset="0"/>
              </a:defRPr>
            </a:lvl1pPr>
            <a:lvl2pPr>
              <a:defRPr sz="1200" b="1">
                <a:solidFill>
                  <a:srgbClr val="FFFFFF"/>
                </a:solidFill>
                <a:latin typeface="Verdana" panose="020B0604030504040204" pitchFamily="34" charset="0"/>
                <a:ea typeface="Verdana" panose="020B0604030504040204" pitchFamily="34" charset="0"/>
                <a:cs typeface="Verdana" panose="020B0604030504040204" pitchFamily="34" charset="0"/>
              </a:defRPr>
            </a:lvl2pPr>
            <a:lvl3pPr>
              <a:defRPr sz="1200" b="1">
                <a:solidFill>
                  <a:srgbClr val="FFFFFF"/>
                </a:solidFill>
                <a:latin typeface="Verdana" panose="020B0604030504040204" pitchFamily="34" charset="0"/>
                <a:ea typeface="Verdana" panose="020B0604030504040204" pitchFamily="34" charset="0"/>
                <a:cs typeface="Verdana" panose="020B0604030504040204" pitchFamily="34" charset="0"/>
              </a:defRPr>
            </a:lvl3pPr>
            <a:lvl4pPr>
              <a:defRPr sz="1200" b="1">
                <a:solidFill>
                  <a:srgbClr val="FFFFFF"/>
                </a:solidFill>
                <a:latin typeface="Verdana" panose="020B0604030504040204" pitchFamily="34" charset="0"/>
                <a:ea typeface="Verdana" panose="020B0604030504040204" pitchFamily="34" charset="0"/>
                <a:cs typeface="Verdana" panose="020B0604030504040204" pitchFamily="34" charset="0"/>
              </a:defRPr>
            </a:lvl4pPr>
            <a:lvl5pPr>
              <a:defRPr sz="1200" b="1">
                <a:solidFill>
                  <a:srgbClr val="FFFFFF"/>
                </a:solidFill>
                <a:latin typeface="Verdana" panose="020B0604030504040204" pitchFamily="34" charset="0"/>
                <a:ea typeface="Verdana" panose="020B0604030504040204" pitchFamily="34" charset="0"/>
                <a:cs typeface="Verdana" panose="020B0604030504040204" pitchFamily="34" charset="0"/>
              </a:defRPr>
            </a:lvl5pPr>
          </a:lstStyle>
          <a:p>
            <a:pPr lvl="0"/>
            <a:r>
              <a:rPr lang="da-DK" dirty="0"/>
              <a:t>Dato. Måned år</a:t>
            </a:r>
          </a:p>
        </p:txBody>
      </p:sp>
      <p:pic>
        <p:nvPicPr>
          <p:cNvPr id="2" name="Billede 1" descr="Logo" title="Logo"/>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702000" y="504000"/>
            <a:ext cx="2304000" cy="684000"/>
          </a:xfrm>
          <a:prstGeom prst="rect">
            <a:avLst/>
          </a:prstGeom>
        </p:spPr>
      </p:pic>
      <p:pic>
        <p:nvPicPr>
          <p:cNvPr id="5" name="Billede 4" descr="Logo" title="Logo"/>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702000" y="5166000"/>
            <a:ext cx="3240000" cy="1080000"/>
          </a:xfrm>
          <a:prstGeom prst="rect">
            <a:avLst/>
          </a:prstGeom>
        </p:spPr>
      </p:pic>
    </p:spTree>
    <p:extLst>
      <p:ext uri="{BB962C8B-B14F-4D97-AF65-F5344CB8AC3E}">
        <p14:creationId xmlns:p14="http://schemas.microsoft.com/office/powerpoint/2010/main" val="3919216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to forside">
    <p:spTree>
      <p:nvGrpSpPr>
        <p:cNvPr id="1" name=""/>
        <p:cNvGrpSpPr/>
        <p:nvPr/>
      </p:nvGrpSpPr>
      <p:grpSpPr>
        <a:xfrm>
          <a:off x="0" y="0"/>
          <a:ext cx="0" cy="0"/>
          <a:chOff x="0" y="0"/>
          <a:chExt cx="0" cy="0"/>
        </a:xfrm>
      </p:grpSpPr>
      <p:sp>
        <p:nvSpPr>
          <p:cNvPr id="13" name="IntroText"/>
          <p:cNvSpPr>
            <a:spLocks noGrp="1"/>
          </p:cNvSpPr>
          <p:nvPr>
            <p:ph type="body" sz="quarter" idx="11" hasCustomPrompt="1"/>
          </p:nvPr>
        </p:nvSpPr>
        <p:spPr>
          <a:xfrm>
            <a:off x="702001" y="5148000"/>
            <a:ext cx="7902448" cy="278848"/>
          </a:xfrm>
          <a:prstGeom prst="rect">
            <a:avLst/>
          </a:prstGeom>
        </p:spPr>
        <p:txBody>
          <a:bodyPr/>
          <a:lstStyle>
            <a:lvl1pPr marL="0" indent="0">
              <a:buNone/>
              <a:defRPr sz="1400">
                <a:solidFill>
                  <a:srgbClr val="005585"/>
                </a:solidFill>
                <a:latin typeface="Arial" panose="020B0604020202020204" pitchFamily="34" charset="0"/>
                <a:cs typeface="Arial" panose="020B0604020202020204" pitchFamily="34" charset="0"/>
              </a:defRPr>
            </a:lvl1pPr>
          </a:lstStyle>
          <a:p>
            <a:pPr lvl="0"/>
            <a:r>
              <a:rPr lang="da-DK" sz="1400" dirty="0">
                <a:latin typeface="Arial" panose="020B0604020202020204" pitchFamily="34" charset="0"/>
                <a:cs typeface="Arial" panose="020B0604020202020204" pitchFamily="34" charset="0"/>
              </a:rPr>
              <a:t>Introtekst</a:t>
            </a:r>
            <a:endParaRPr lang="da-DK" dirty="0"/>
          </a:p>
        </p:txBody>
      </p:sp>
      <p:sp>
        <p:nvSpPr>
          <p:cNvPr id="21" name="Speaker"/>
          <p:cNvSpPr>
            <a:spLocks noGrp="1"/>
          </p:cNvSpPr>
          <p:nvPr>
            <p:ph type="body" sz="quarter" idx="14" hasCustomPrompt="1"/>
          </p:nvPr>
        </p:nvSpPr>
        <p:spPr>
          <a:xfrm>
            <a:off x="5022000" y="3978000"/>
            <a:ext cx="3600000" cy="792000"/>
          </a:xfrm>
          <a:prstGeom prst="rect">
            <a:avLst/>
          </a:prstGeom>
        </p:spPr>
        <p:txBody>
          <a:bodyPr lIns="0" tIns="0" rIns="288000" bIns="288000" anchor="b"/>
          <a:lstStyle>
            <a:lvl1pPr marL="0" indent="0" algn="r">
              <a:buNone/>
              <a:defRPr sz="1200" baseline="0">
                <a:solidFill>
                  <a:srgbClr val="005585"/>
                </a:solidFill>
                <a:latin typeface="Arial" panose="020B0604020202020204" pitchFamily="34" charset="0"/>
              </a:defRPr>
            </a:lvl1pPr>
          </a:lstStyle>
          <a:p>
            <a:pPr lvl="0"/>
            <a:r>
              <a:rPr lang="da-DK" dirty="0"/>
              <a:t>Navn</a:t>
            </a:r>
          </a:p>
        </p:txBody>
      </p:sp>
      <p:sp>
        <p:nvSpPr>
          <p:cNvPr id="27" name="Heading"/>
          <p:cNvSpPr>
            <a:spLocks noGrp="1"/>
          </p:cNvSpPr>
          <p:nvPr>
            <p:ph type="body" sz="quarter" idx="16" hasCustomPrompt="1"/>
          </p:nvPr>
        </p:nvSpPr>
        <p:spPr>
          <a:xfrm>
            <a:off x="702001" y="5544000"/>
            <a:ext cx="7542408" cy="980784"/>
          </a:xfrm>
          <a:prstGeom prst="rect">
            <a:avLst/>
          </a:prstGeom>
        </p:spPr>
        <p:txBody>
          <a:bodyPr lIns="0" tIns="0" rIns="0" bIns="0"/>
          <a:lstStyle>
            <a:lvl1pPr marL="0" indent="0">
              <a:lnSpc>
                <a:spcPts val="3600"/>
              </a:lnSpc>
              <a:spcBef>
                <a:spcPts val="0"/>
              </a:spcBef>
              <a:buNone/>
              <a:defRPr sz="4000" b="1" i="0" cap="all" baseline="0">
                <a:solidFill>
                  <a:srgbClr val="005585"/>
                </a:solidFill>
                <a:latin typeface="Verdana" panose="020B0604030504040204" pitchFamily="34" charset="0"/>
                <a:ea typeface="Verdana" panose="020B0604030504040204" pitchFamily="34" charset="0"/>
                <a:cs typeface="Verdana" panose="020B0604030504040204" pitchFamily="34" charset="0"/>
              </a:defRPr>
            </a:lvl1pPr>
          </a:lstStyle>
          <a:p>
            <a:pPr lvl="0"/>
            <a:r>
              <a:rPr lang="da-DK" b="1" i="0" cap="all" baseline="0" dirty="0"/>
              <a:t>Overskrift</a:t>
            </a:r>
            <a:endParaRPr lang="da-DK" dirty="0"/>
          </a:p>
        </p:txBody>
      </p:sp>
      <p:sp>
        <p:nvSpPr>
          <p:cNvPr id="8" name="SidePanel"/>
          <p:cNvSpPr>
            <a:spLocks noGrp="1"/>
          </p:cNvSpPr>
          <p:nvPr>
            <p:ph type="body" sz="quarter" idx="17" hasCustomPrompt="1"/>
          </p:nvPr>
        </p:nvSpPr>
        <p:spPr>
          <a:xfrm>
            <a:off x="8623078" y="1026128"/>
            <a:ext cx="522065" cy="5832729"/>
          </a:xfrm>
          <a:prstGeom prst="rect">
            <a:avLst/>
          </a:prstGeom>
          <a:solidFill>
            <a:srgbClr val="0064A0"/>
          </a:solidFill>
        </p:spPr>
        <p:txBody>
          <a:bodyPr vert="vert" lIns="0" tIns="522000" rIns="0" bIns="0" anchor="ctr"/>
          <a:lstStyle>
            <a:lvl1pPr marL="0" indent="0">
              <a:buNone/>
              <a:defRPr sz="1200" b="1">
                <a:solidFill>
                  <a:srgbClr val="FFFFFF"/>
                </a:solidFill>
                <a:latin typeface="Verdana" panose="020B0604030504040204" pitchFamily="34" charset="0"/>
                <a:ea typeface="Verdana" panose="020B0604030504040204" pitchFamily="34" charset="0"/>
                <a:cs typeface="Verdana" panose="020B0604030504040204" pitchFamily="34" charset="0"/>
              </a:defRPr>
            </a:lvl1pPr>
            <a:lvl2pPr>
              <a:defRPr sz="1200" b="1">
                <a:solidFill>
                  <a:srgbClr val="FFFFFF"/>
                </a:solidFill>
                <a:latin typeface="Verdana" panose="020B0604030504040204" pitchFamily="34" charset="0"/>
                <a:ea typeface="Verdana" panose="020B0604030504040204" pitchFamily="34" charset="0"/>
                <a:cs typeface="Verdana" panose="020B0604030504040204" pitchFamily="34" charset="0"/>
              </a:defRPr>
            </a:lvl2pPr>
            <a:lvl3pPr>
              <a:defRPr sz="1200" b="1">
                <a:solidFill>
                  <a:srgbClr val="FFFFFF"/>
                </a:solidFill>
                <a:latin typeface="Verdana" panose="020B0604030504040204" pitchFamily="34" charset="0"/>
                <a:ea typeface="Verdana" panose="020B0604030504040204" pitchFamily="34" charset="0"/>
                <a:cs typeface="Verdana" panose="020B0604030504040204" pitchFamily="34" charset="0"/>
              </a:defRPr>
            </a:lvl3pPr>
            <a:lvl4pPr>
              <a:defRPr sz="1200" b="1">
                <a:solidFill>
                  <a:srgbClr val="FFFFFF"/>
                </a:solidFill>
                <a:latin typeface="Verdana" panose="020B0604030504040204" pitchFamily="34" charset="0"/>
                <a:ea typeface="Verdana" panose="020B0604030504040204" pitchFamily="34" charset="0"/>
                <a:cs typeface="Verdana" panose="020B0604030504040204" pitchFamily="34" charset="0"/>
              </a:defRPr>
            </a:lvl4pPr>
            <a:lvl5pPr>
              <a:defRPr sz="1200" b="1">
                <a:solidFill>
                  <a:srgbClr val="FFFFFF"/>
                </a:solidFill>
                <a:latin typeface="Verdana" panose="020B0604030504040204" pitchFamily="34" charset="0"/>
                <a:ea typeface="Verdana" panose="020B0604030504040204" pitchFamily="34" charset="0"/>
                <a:cs typeface="Verdana" panose="020B0604030504040204" pitchFamily="34" charset="0"/>
              </a:defRPr>
            </a:lvl5pPr>
          </a:lstStyle>
          <a:p>
            <a:pPr lvl="0"/>
            <a:r>
              <a:rPr lang="da-DK" dirty="0"/>
              <a:t>Dato. Måned år</a:t>
            </a:r>
          </a:p>
        </p:txBody>
      </p:sp>
      <p:pic>
        <p:nvPicPr>
          <p:cNvPr id="2" name="Billede 1" descr="Logo" title="Logo"/>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702000" y="504000"/>
            <a:ext cx="2304000" cy="684000"/>
          </a:xfrm>
          <a:prstGeom prst="rect">
            <a:avLst/>
          </a:prstGeom>
        </p:spPr>
      </p:pic>
    </p:spTree>
    <p:extLst>
      <p:ext uri="{BB962C8B-B14F-4D97-AF65-F5344CB8AC3E}">
        <p14:creationId xmlns:p14="http://schemas.microsoft.com/office/powerpoint/2010/main" val="3227728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kst + Foto">
    <p:spTree>
      <p:nvGrpSpPr>
        <p:cNvPr id="1" name=""/>
        <p:cNvGrpSpPr/>
        <p:nvPr/>
      </p:nvGrpSpPr>
      <p:grpSpPr>
        <a:xfrm>
          <a:off x="0" y="0"/>
          <a:ext cx="0" cy="0"/>
          <a:chOff x="0" y="0"/>
          <a:chExt cx="0" cy="0"/>
        </a:xfrm>
      </p:grpSpPr>
      <p:sp>
        <p:nvSpPr>
          <p:cNvPr id="23" name="Photo"/>
          <p:cNvSpPr>
            <a:spLocks noGrp="1"/>
          </p:cNvSpPr>
          <p:nvPr>
            <p:ph type="pic" sz="quarter" idx="15" hasCustomPrompt="1"/>
          </p:nvPr>
        </p:nvSpPr>
        <p:spPr>
          <a:xfrm>
            <a:off x="3798000" y="1602000"/>
            <a:ext cx="4644000" cy="4644000"/>
          </a:xfrm>
          <a:prstGeom prst="rect">
            <a:avLst/>
          </a:prstGeom>
        </p:spPr>
        <p:txBody>
          <a:bodyPr/>
          <a:lstStyle>
            <a:lvl1pPr>
              <a:defRPr/>
            </a:lvl1pPr>
          </a:lstStyle>
          <a:p>
            <a:r>
              <a:rPr lang="da-DK" dirty="0"/>
              <a:t>Billede (12,9 * 12,9 cm)</a:t>
            </a:r>
          </a:p>
        </p:txBody>
      </p:sp>
      <p:sp>
        <p:nvSpPr>
          <p:cNvPr id="6" name="Bulletpoint"/>
          <p:cNvSpPr>
            <a:spLocks noGrp="1"/>
          </p:cNvSpPr>
          <p:nvPr>
            <p:ph type="body" sz="quarter" idx="16" hasCustomPrompt="1"/>
          </p:nvPr>
        </p:nvSpPr>
        <p:spPr>
          <a:xfrm>
            <a:off x="702000" y="1602000"/>
            <a:ext cx="2862000" cy="4644000"/>
          </a:xfrm>
          <a:prstGeom prst="rect">
            <a:avLst/>
          </a:prstGeom>
        </p:spPr>
        <p:txBody>
          <a:bodyPr/>
          <a:lstStyle>
            <a:lvl1pPr>
              <a:defRPr sz="220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stStyle>
          <a:p>
            <a:pPr lvl="0"/>
            <a:r>
              <a:rPr lang="da-DK" dirty="0"/>
              <a:t>Tekst</a:t>
            </a:r>
          </a:p>
          <a:p>
            <a:pPr lvl="0"/>
            <a:endParaRPr lang="da-DK" dirty="0"/>
          </a:p>
        </p:txBody>
      </p:sp>
      <p:sp>
        <p:nvSpPr>
          <p:cNvPr id="17" name="Heading"/>
          <p:cNvSpPr>
            <a:spLocks noGrp="1"/>
          </p:cNvSpPr>
          <p:nvPr>
            <p:ph type="body" sz="quarter" idx="12" hasCustomPrompt="1"/>
          </p:nvPr>
        </p:nvSpPr>
        <p:spPr>
          <a:xfrm>
            <a:off x="702000" y="684000"/>
            <a:ext cx="7902575" cy="980784"/>
          </a:xfrm>
          <a:prstGeom prst="rect">
            <a:avLst/>
          </a:prstGeom>
        </p:spPr>
        <p:txBody>
          <a:bodyPr lIns="0" tIns="0" rIns="0" bIns="0"/>
          <a:lstStyle>
            <a:lvl1pPr marL="0" indent="0">
              <a:lnSpc>
                <a:spcPts val="3200"/>
              </a:lnSpc>
              <a:spcBef>
                <a:spcPts val="0"/>
              </a:spcBef>
              <a:buNone/>
              <a:defRPr sz="3800" b="1" i="0" cap="all" baseline="0">
                <a:solidFill>
                  <a:srgbClr val="005585"/>
                </a:solidFill>
                <a:latin typeface="Verdana" panose="020B0604030504040204" pitchFamily="34" charset="0"/>
                <a:ea typeface="Verdana" panose="020B0604030504040204" pitchFamily="34" charset="0"/>
                <a:cs typeface="Verdana" panose="020B0604030504040204" pitchFamily="34" charset="0"/>
              </a:defRPr>
            </a:lvl1pPr>
          </a:lstStyle>
          <a:p>
            <a:pPr lvl="0"/>
            <a:r>
              <a:rPr lang="da-DK" b="1" i="0" cap="all" baseline="0" dirty="0"/>
              <a:t>Overskrift</a:t>
            </a:r>
            <a:endParaRPr lang="da-DK" dirty="0"/>
          </a:p>
        </p:txBody>
      </p:sp>
      <p:pic>
        <p:nvPicPr>
          <p:cNvPr id="2" name="Billede 1" descr="Logo" title="Logo"/>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7596000" y="324000"/>
            <a:ext cx="1224000" cy="360000"/>
          </a:xfrm>
          <a:prstGeom prst="rect">
            <a:avLst/>
          </a:prstGeom>
        </p:spPr>
      </p:pic>
    </p:spTree>
    <p:extLst>
      <p:ext uri="{BB962C8B-B14F-4D97-AF65-F5344CB8AC3E}">
        <p14:creationId xmlns:p14="http://schemas.microsoft.com/office/powerpoint/2010/main" val="1852206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16" name="Heading"/>
          <p:cNvSpPr>
            <a:spLocks noGrp="1"/>
          </p:cNvSpPr>
          <p:nvPr>
            <p:ph type="body" sz="quarter" idx="12" hasCustomPrompt="1"/>
          </p:nvPr>
        </p:nvSpPr>
        <p:spPr>
          <a:xfrm>
            <a:off x="702000" y="684000"/>
            <a:ext cx="7902575" cy="980784"/>
          </a:xfrm>
          <a:prstGeom prst="rect">
            <a:avLst/>
          </a:prstGeom>
        </p:spPr>
        <p:txBody>
          <a:bodyPr lIns="0" tIns="0" rIns="0" bIns="0"/>
          <a:lstStyle>
            <a:lvl1pPr marL="0" indent="0">
              <a:lnSpc>
                <a:spcPts val="3200"/>
              </a:lnSpc>
              <a:spcBef>
                <a:spcPts val="0"/>
              </a:spcBef>
              <a:buNone/>
              <a:defRPr sz="3800" b="1" i="0" cap="all" baseline="0">
                <a:solidFill>
                  <a:srgbClr val="005585"/>
                </a:solidFill>
                <a:latin typeface="Verdana" panose="020B0604030504040204" pitchFamily="34" charset="0"/>
                <a:ea typeface="Verdana" panose="020B0604030504040204" pitchFamily="34" charset="0"/>
                <a:cs typeface="Verdana" panose="020B0604030504040204" pitchFamily="34" charset="0"/>
              </a:defRPr>
            </a:lvl1pPr>
          </a:lstStyle>
          <a:p>
            <a:pPr lvl="0"/>
            <a:r>
              <a:rPr lang="da-DK" b="1" i="0" cap="all" baseline="0" dirty="0"/>
              <a:t>Overskrift</a:t>
            </a:r>
            <a:endParaRPr lang="da-DK" dirty="0"/>
          </a:p>
        </p:txBody>
      </p:sp>
      <p:sp>
        <p:nvSpPr>
          <p:cNvPr id="6" name="Text"/>
          <p:cNvSpPr>
            <a:spLocks noGrp="1"/>
          </p:cNvSpPr>
          <p:nvPr>
            <p:ph type="body" sz="quarter" idx="16" hasCustomPrompt="1"/>
          </p:nvPr>
        </p:nvSpPr>
        <p:spPr>
          <a:xfrm>
            <a:off x="702000" y="1602000"/>
            <a:ext cx="7740000" cy="4644000"/>
          </a:xfrm>
          <a:prstGeom prst="rect">
            <a:avLst/>
          </a:prstGeom>
        </p:spPr>
        <p:txBody>
          <a:bodyPr/>
          <a:lstStyle>
            <a:lvl1pPr>
              <a:defRPr sz="220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stStyle>
          <a:p>
            <a:pPr lvl="0"/>
            <a:r>
              <a:rPr lang="da-DK" dirty="0"/>
              <a:t>Tekst</a:t>
            </a:r>
          </a:p>
          <a:p>
            <a:pPr lvl="0"/>
            <a:endParaRPr lang="da-DK" dirty="0"/>
          </a:p>
        </p:txBody>
      </p:sp>
      <p:pic>
        <p:nvPicPr>
          <p:cNvPr id="2" name="Billede 1" descr="Logo" title="Logo"/>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7596000" y="324000"/>
            <a:ext cx="1224000" cy="360000"/>
          </a:xfrm>
          <a:prstGeom prst="rect">
            <a:avLst/>
          </a:prstGeom>
        </p:spPr>
      </p:pic>
    </p:spTree>
    <p:extLst>
      <p:ext uri="{BB962C8B-B14F-4D97-AF65-F5344CB8AC3E}">
        <p14:creationId xmlns:p14="http://schemas.microsoft.com/office/powerpoint/2010/main" val="21118845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7" r:id="rId1"/>
    <p:sldLayoutId id="2147483651" r:id="rId2"/>
    <p:sldLayoutId id="2147483658" r:id="rId3"/>
    <p:sldLayoutId id="2147483659" r:id="rId4"/>
  </p:sldLayoutIdLst>
  <p:txStyles>
    <p:titleStyle>
      <a:lvl1pPr algn="l" rtl="0" eaLnBrk="1" fontAlgn="base" hangingPunct="1">
        <a:spcBef>
          <a:spcPct val="0"/>
        </a:spcBef>
        <a:spcAft>
          <a:spcPct val="0"/>
        </a:spcAft>
        <a:defRPr sz="3200">
          <a:solidFill>
            <a:srgbClr val="080808"/>
          </a:solidFill>
          <a:latin typeface="+mj-lt"/>
          <a:ea typeface="+mj-ea"/>
          <a:cs typeface="+mj-cs"/>
        </a:defRPr>
      </a:lvl1pPr>
      <a:lvl2pPr algn="l" rtl="0" eaLnBrk="1" fontAlgn="base" hangingPunct="1">
        <a:spcBef>
          <a:spcPct val="0"/>
        </a:spcBef>
        <a:spcAft>
          <a:spcPct val="0"/>
        </a:spcAft>
        <a:defRPr sz="3200">
          <a:solidFill>
            <a:schemeClr val="tx2"/>
          </a:solidFill>
          <a:latin typeface="Georgia" pitchFamily="18" charset="0"/>
          <a:cs typeface="Arial" charset="0"/>
        </a:defRPr>
      </a:lvl2pPr>
      <a:lvl3pPr algn="l" rtl="0" eaLnBrk="1" fontAlgn="base" hangingPunct="1">
        <a:spcBef>
          <a:spcPct val="0"/>
        </a:spcBef>
        <a:spcAft>
          <a:spcPct val="0"/>
        </a:spcAft>
        <a:defRPr sz="3200">
          <a:solidFill>
            <a:schemeClr val="tx2"/>
          </a:solidFill>
          <a:latin typeface="Georgia" pitchFamily="18" charset="0"/>
          <a:cs typeface="Arial" charset="0"/>
        </a:defRPr>
      </a:lvl3pPr>
      <a:lvl4pPr algn="l" rtl="0" eaLnBrk="1" fontAlgn="base" hangingPunct="1">
        <a:spcBef>
          <a:spcPct val="0"/>
        </a:spcBef>
        <a:spcAft>
          <a:spcPct val="0"/>
        </a:spcAft>
        <a:defRPr sz="3200">
          <a:solidFill>
            <a:schemeClr val="tx2"/>
          </a:solidFill>
          <a:latin typeface="Georgia" pitchFamily="18" charset="0"/>
          <a:cs typeface="Arial" charset="0"/>
        </a:defRPr>
      </a:lvl4pPr>
      <a:lvl5pPr algn="l" rtl="0" eaLnBrk="1" fontAlgn="base" hangingPunct="1">
        <a:spcBef>
          <a:spcPct val="0"/>
        </a:spcBef>
        <a:spcAft>
          <a:spcPct val="0"/>
        </a:spcAft>
        <a:defRPr sz="3200">
          <a:solidFill>
            <a:schemeClr val="tx2"/>
          </a:solidFill>
          <a:latin typeface="Georgia" pitchFamily="18" charset="0"/>
          <a:cs typeface="Arial" charset="0"/>
        </a:defRPr>
      </a:lvl5pPr>
      <a:lvl6pPr marL="457200" algn="l" rtl="0" eaLnBrk="1" fontAlgn="base" hangingPunct="1">
        <a:spcBef>
          <a:spcPct val="0"/>
        </a:spcBef>
        <a:spcAft>
          <a:spcPct val="0"/>
        </a:spcAft>
        <a:defRPr sz="3200">
          <a:solidFill>
            <a:schemeClr val="tx2"/>
          </a:solidFill>
          <a:latin typeface="Georgia" pitchFamily="18" charset="0"/>
          <a:cs typeface="Arial" charset="0"/>
        </a:defRPr>
      </a:lvl6pPr>
      <a:lvl7pPr marL="914400" algn="l" rtl="0" eaLnBrk="1" fontAlgn="base" hangingPunct="1">
        <a:spcBef>
          <a:spcPct val="0"/>
        </a:spcBef>
        <a:spcAft>
          <a:spcPct val="0"/>
        </a:spcAft>
        <a:defRPr sz="3200">
          <a:solidFill>
            <a:schemeClr val="tx2"/>
          </a:solidFill>
          <a:latin typeface="Georgia" pitchFamily="18" charset="0"/>
          <a:cs typeface="Arial" charset="0"/>
        </a:defRPr>
      </a:lvl7pPr>
      <a:lvl8pPr marL="1371600" algn="l" rtl="0" eaLnBrk="1" fontAlgn="base" hangingPunct="1">
        <a:spcBef>
          <a:spcPct val="0"/>
        </a:spcBef>
        <a:spcAft>
          <a:spcPct val="0"/>
        </a:spcAft>
        <a:defRPr sz="3200">
          <a:solidFill>
            <a:schemeClr val="tx2"/>
          </a:solidFill>
          <a:latin typeface="Georgia" pitchFamily="18" charset="0"/>
          <a:cs typeface="Arial" charset="0"/>
        </a:defRPr>
      </a:lvl8pPr>
      <a:lvl9pPr marL="1828800" algn="l" rtl="0" eaLnBrk="1" fontAlgn="base" hangingPunct="1">
        <a:spcBef>
          <a:spcPct val="0"/>
        </a:spcBef>
        <a:spcAft>
          <a:spcPct val="0"/>
        </a:spcAft>
        <a:defRPr sz="3200">
          <a:solidFill>
            <a:schemeClr val="tx2"/>
          </a:solidFill>
          <a:latin typeface="Georgia" pitchFamily="18" charset="0"/>
          <a:cs typeface="Arial" charset="0"/>
        </a:defRPr>
      </a:lvl9pPr>
    </p:titleStyle>
    <p:bodyStyle>
      <a:lvl1pPr marL="342900" indent="-342900" algn="l" rtl="0" eaLnBrk="1" fontAlgn="base" hangingPunct="1">
        <a:spcBef>
          <a:spcPct val="20000"/>
        </a:spcBef>
        <a:spcAft>
          <a:spcPct val="0"/>
        </a:spcAft>
        <a:buChar char="•"/>
        <a:defRPr sz="2800">
          <a:solidFill>
            <a:srgbClr val="080808"/>
          </a:solidFill>
          <a:latin typeface="+mn-lt"/>
          <a:ea typeface="+mn-ea"/>
          <a:cs typeface="+mn-cs"/>
        </a:defRPr>
      </a:lvl1pPr>
      <a:lvl2pPr marL="742950" indent="-285750" algn="l" rtl="0" eaLnBrk="1" fontAlgn="base" hangingPunct="1">
        <a:spcBef>
          <a:spcPct val="20000"/>
        </a:spcBef>
        <a:spcAft>
          <a:spcPct val="0"/>
        </a:spcAft>
        <a:buChar char="–"/>
        <a:defRPr sz="2800">
          <a:solidFill>
            <a:srgbClr val="080808"/>
          </a:solidFill>
          <a:latin typeface="+mn-lt"/>
          <a:cs typeface="+mn-cs"/>
        </a:defRPr>
      </a:lvl2pPr>
      <a:lvl3pPr marL="1143000" indent="-228600" algn="l" rtl="0" eaLnBrk="1" fontAlgn="base" hangingPunct="1">
        <a:spcBef>
          <a:spcPct val="20000"/>
        </a:spcBef>
        <a:spcAft>
          <a:spcPct val="0"/>
        </a:spcAft>
        <a:buChar char="•"/>
        <a:defRPr sz="2800">
          <a:solidFill>
            <a:srgbClr val="080808"/>
          </a:solidFill>
          <a:latin typeface="+mn-lt"/>
          <a:cs typeface="+mn-cs"/>
        </a:defRPr>
      </a:lvl3pPr>
      <a:lvl4pPr marL="1600200" indent="-228600" algn="l" rtl="0" eaLnBrk="1" fontAlgn="base" hangingPunct="1">
        <a:spcBef>
          <a:spcPct val="20000"/>
        </a:spcBef>
        <a:spcAft>
          <a:spcPct val="0"/>
        </a:spcAft>
        <a:buChar char="–"/>
        <a:defRPr sz="2800">
          <a:solidFill>
            <a:srgbClr val="080808"/>
          </a:solidFill>
          <a:latin typeface="+mn-lt"/>
          <a:cs typeface="+mn-cs"/>
        </a:defRPr>
      </a:lvl4pPr>
      <a:lvl5pPr marL="2057400" indent="-228600" algn="l" rtl="0" eaLnBrk="1" fontAlgn="base" hangingPunct="1">
        <a:spcBef>
          <a:spcPct val="20000"/>
        </a:spcBef>
        <a:spcAft>
          <a:spcPct val="0"/>
        </a:spcAft>
        <a:buChar char="»"/>
        <a:defRPr sz="2800">
          <a:solidFill>
            <a:srgbClr val="080808"/>
          </a:solidFill>
          <a:latin typeface="+mn-lt"/>
          <a:cs typeface="+mn-cs"/>
        </a:defRPr>
      </a:lvl5pPr>
      <a:lvl6pPr marL="2514600" indent="-228600" algn="l" rtl="0" eaLnBrk="1" fontAlgn="base" hangingPunct="1">
        <a:spcBef>
          <a:spcPct val="20000"/>
        </a:spcBef>
        <a:spcAft>
          <a:spcPct val="0"/>
        </a:spcAft>
        <a:buChar char="»"/>
        <a:defRPr sz="2800">
          <a:solidFill>
            <a:schemeClr val="tx1"/>
          </a:solidFill>
          <a:latin typeface="+mn-lt"/>
          <a:cs typeface="+mn-cs"/>
        </a:defRPr>
      </a:lvl6pPr>
      <a:lvl7pPr marL="2971800" indent="-228600" algn="l" rtl="0" eaLnBrk="1" fontAlgn="base" hangingPunct="1">
        <a:spcBef>
          <a:spcPct val="20000"/>
        </a:spcBef>
        <a:spcAft>
          <a:spcPct val="0"/>
        </a:spcAft>
        <a:buChar char="»"/>
        <a:defRPr sz="2800">
          <a:solidFill>
            <a:schemeClr val="tx1"/>
          </a:solidFill>
          <a:latin typeface="+mn-lt"/>
          <a:cs typeface="+mn-cs"/>
        </a:defRPr>
      </a:lvl7pPr>
      <a:lvl8pPr marL="3429000" indent="-228600" algn="l" rtl="0" eaLnBrk="1" fontAlgn="base" hangingPunct="1">
        <a:spcBef>
          <a:spcPct val="20000"/>
        </a:spcBef>
        <a:spcAft>
          <a:spcPct val="0"/>
        </a:spcAft>
        <a:buChar char="»"/>
        <a:defRPr sz="2800">
          <a:solidFill>
            <a:schemeClr val="tx1"/>
          </a:solidFill>
          <a:latin typeface="+mn-lt"/>
          <a:cs typeface="+mn-cs"/>
        </a:defRPr>
      </a:lvl8pPr>
      <a:lvl9pPr marL="3886200" indent="-228600" algn="l" rtl="0" eaLnBrk="1" fontAlgn="base" hangingPunct="1">
        <a:spcBef>
          <a:spcPct val="20000"/>
        </a:spcBef>
        <a:spcAft>
          <a:spcPct val="0"/>
        </a:spcAft>
        <a:buChar char="»"/>
        <a:defRPr sz="2800">
          <a:solidFill>
            <a:schemeClr val="tx1"/>
          </a:solidFill>
          <a:latin typeface="+mn-lt"/>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5968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rtl="0" eaLnBrk="1" fontAlgn="base" hangingPunct="1">
        <a:spcBef>
          <a:spcPct val="0"/>
        </a:spcBef>
        <a:spcAft>
          <a:spcPct val="0"/>
        </a:spcAft>
        <a:defRPr sz="3200">
          <a:solidFill>
            <a:srgbClr val="080808"/>
          </a:solidFill>
          <a:latin typeface="+mj-lt"/>
          <a:ea typeface="+mj-ea"/>
          <a:cs typeface="+mj-cs"/>
        </a:defRPr>
      </a:lvl1pPr>
      <a:lvl2pPr algn="l" rtl="0" eaLnBrk="1" fontAlgn="base" hangingPunct="1">
        <a:spcBef>
          <a:spcPct val="0"/>
        </a:spcBef>
        <a:spcAft>
          <a:spcPct val="0"/>
        </a:spcAft>
        <a:defRPr sz="3200">
          <a:solidFill>
            <a:schemeClr val="tx2"/>
          </a:solidFill>
          <a:latin typeface="Georgia" pitchFamily="18" charset="0"/>
          <a:cs typeface="Arial" charset="0"/>
        </a:defRPr>
      </a:lvl2pPr>
      <a:lvl3pPr algn="l" rtl="0" eaLnBrk="1" fontAlgn="base" hangingPunct="1">
        <a:spcBef>
          <a:spcPct val="0"/>
        </a:spcBef>
        <a:spcAft>
          <a:spcPct val="0"/>
        </a:spcAft>
        <a:defRPr sz="3200">
          <a:solidFill>
            <a:schemeClr val="tx2"/>
          </a:solidFill>
          <a:latin typeface="Georgia" pitchFamily="18" charset="0"/>
          <a:cs typeface="Arial" charset="0"/>
        </a:defRPr>
      </a:lvl3pPr>
      <a:lvl4pPr algn="l" rtl="0" eaLnBrk="1" fontAlgn="base" hangingPunct="1">
        <a:spcBef>
          <a:spcPct val="0"/>
        </a:spcBef>
        <a:spcAft>
          <a:spcPct val="0"/>
        </a:spcAft>
        <a:defRPr sz="3200">
          <a:solidFill>
            <a:schemeClr val="tx2"/>
          </a:solidFill>
          <a:latin typeface="Georgia" pitchFamily="18" charset="0"/>
          <a:cs typeface="Arial" charset="0"/>
        </a:defRPr>
      </a:lvl4pPr>
      <a:lvl5pPr algn="l" rtl="0" eaLnBrk="1" fontAlgn="base" hangingPunct="1">
        <a:spcBef>
          <a:spcPct val="0"/>
        </a:spcBef>
        <a:spcAft>
          <a:spcPct val="0"/>
        </a:spcAft>
        <a:defRPr sz="3200">
          <a:solidFill>
            <a:schemeClr val="tx2"/>
          </a:solidFill>
          <a:latin typeface="Georgia" pitchFamily="18" charset="0"/>
          <a:cs typeface="Arial" charset="0"/>
        </a:defRPr>
      </a:lvl5pPr>
      <a:lvl6pPr marL="457200" algn="l" rtl="0" eaLnBrk="1" fontAlgn="base" hangingPunct="1">
        <a:spcBef>
          <a:spcPct val="0"/>
        </a:spcBef>
        <a:spcAft>
          <a:spcPct val="0"/>
        </a:spcAft>
        <a:defRPr sz="3200">
          <a:solidFill>
            <a:schemeClr val="tx2"/>
          </a:solidFill>
          <a:latin typeface="Georgia" pitchFamily="18" charset="0"/>
          <a:cs typeface="Arial" charset="0"/>
        </a:defRPr>
      </a:lvl6pPr>
      <a:lvl7pPr marL="914400" algn="l" rtl="0" eaLnBrk="1" fontAlgn="base" hangingPunct="1">
        <a:spcBef>
          <a:spcPct val="0"/>
        </a:spcBef>
        <a:spcAft>
          <a:spcPct val="0"/>
        </a:spcAft>
        <a:defRPr sz="3200">
          <a:solidFill>
            <a:schemeClr val="tx2"/>
          </a:solidFill>
          <a:latin typeface="Georgia" pitchFamily="18" charset="0"/>
          <a:cs typeface="Arial" charset="0"/>
        </a:defRPr>
      </a:lvl7pPr>
      <a:lvl8pPr marL="1371600" algn="l" rtl="0" eaLnBrk="1" fontAlgn="base" hangingPunct="1">
        <a:spcBef>
          <a:spcPct val="0"/>
        </a:spcBef>
        <a:spcAft>
          <a:spcPct val="0"/>
        </a:spcAft>
        <a:defRPr sz="3200">
          <a:solidFill>
            <a:schemeClr val="tx2"/>
          </a:solidFill>
          <a:latin typeface="Georgia" pitchFamily="18" charset="0"/>
          <a:cs typeface="Arial" charset="0"/>
        </a:defRPr>
      </a:lvl8pPr>
      <a:lvl9pPr marL="1828800" algn="l" rtl="0" eaLnBrk="1" fontAlgn="base" hangingPunct="1">
        <a:spcBef>
          <a:spcPct val="0"/>
        </a:spcBef>
        <a:spcAft>
          <a:spcPct val="0"/>
        </a:spcAft>
        <a:defRPr sz="3200">
          <a:solidFill>
            <a:schemeClr val="tx2"/>
          </a:solidFill>
          <a:latin typeface="Georgia" pitchFamily="18" charset="0"/>
          <a:cs typeface="Arial" charset="0"/>
        </a:defRPr>
      </a:lvl9pPr>
    </p:titleStyle>
    <p:bodyStyle>
      <a:lvl1pPr marL="342900" indent="-342900" algn="l" rtl="0" eaLnBrk="1" fontAlgn="base" hangingPunct="1">
        <a:spcBef>
          <a:spcPct val="20000"/>
        </a:spcBef>
        <a:spcAft>
          <a:spcPct val="0"/>
        </a:spcAft>
        <a:buChar char="•"/>
        <a:defRPr sz="2800">
          <a:solidFill>
            <a:srgbClr val="080808"/>
          </a:solidFill>
          <a:latin typeface="+mn-lt"/>
          <a:ea typeface="+mn-ea"/>
          <a:cs typeface="+mn-cs"/>
        </a:defRPr>
      </a:lvl1pPr>
      <a:lvl2pPr marL="742950" indent="-285750" algn="l" rtl="0" eaLnBrk="1" fontAlgn="base" hangingPunct="1">
        <a:spcBef>
          <a:spcPct val="20000"/>
        </a:spcBef>
        <a:spcAft>
          <a:spcPct val="0"/>
        </a:spcAft>
        <a:buChar char="–"/>
        <a:defRPr sz="2800">
          <a:solidFill>
            <a:srgbClr val="080808"/>
          </a:solidFill>
          <a:latin typeface="+mn-lt"/>
          <a:cs typeface="+mn-cs"/>
        </a:defRPr>
      </a:lvl2pPr>
      <a:lvl3pPr marL="1143000" indent="-228600" algn="l" rtl="0" eaLnBrk="1" fontAlgn="base" hangingPunct="1">
        <a:spcBef>
          <a:spcPct val="20000"/>
        </a:spcBef>
        <a:spcAft>
          <a:spcPct val="0"/>
        </a:spcAft>
        <a:buChar char="•"/>
        <a:defRPr sz="2800">
          <a:solidFill>
            <a:srgbClr val="080808"/>
          </a:solidFill>
          <a:latin typeface="+mn-lt"/>
          <a:cs typeface="+mn-cs"/>
        </a:defRPr>
      </a:lvl3pPr>
      <a:lvl4pPr marL="1600200" indent="-228600" algn="l" rtl="0" eaLnBrk="1" fontAlgn="base" hangingPunct="1">
        <a:spcBef>
          <a:spcPct val="20000"/>
        </a:spcBef>
        <a:spcAft>
          <a:spcPct val="0"/>
        </a:spcAft>
        <a:buChar char="–"/>
        <a:defRPr sz="2800">
          <a:solidFill>
            <a:srgbClr val="080808"/>
          </a:solidFill>
          <a:latin typeface="+mn-lt"/>
          <a:cs typeface="+mn-cs"/>
        </a:defRPr>
      </a:lvl4pPr>
      <a:lvl5pPr marL="2057400" indent="-228600" algn="l" rtl="0" eaLnBrk="1" fontAlgn="base" hangingPunct="1">
        <a:spcBef>
          <a:spcPct val="20000"/>
        </a:spcBef>
        <a:spcAft>
          <a:spcPct val="0"/>
        </a:spcAft>
        <a:buChar char="»"/>
        <a:defRPr sz="2800">
          <a:solidFill>
            <a:srgbClr val="080808"/>
          </a:solidFill>
          <a:latin typeface="+mn-lt"/>
          <a:cs typeface="+mn-cs"/>
        </a:defRPr>
      </a:lvl5pPr>
      <a:lvl6pPr marL="2514600" indent="-228600" algn="l" rtl="0" eaLnBrk="1" fontAlgn="base" hangingPunct="1">
        <a:spcBef>
          <a:spcPct val="20000"/>
        </a:spcBef>
        <a:spcAft>
          <a:spcPct val="0"/>
        </a:spcAft>
        <a:buChar char="»"/>
        <a:defRPr sz="2800">
          <a:solidFill>
            <a:schemeClr val="tx1"/>
          </a:solidFill>
          <a:latin typeface="+mn-lt"/>
          <a:cs typeface="+mn-cs"/>
        </a:defRPr>
      </a:lvl6pPr>
      <a:lvl7pPr marL="2971800" indent="-228600" algn="l" rtl="0" eaLnBrk="1" fontAlgn="base" hangingPunct="1">
        <a:spcBef>
          <a:spcPct val="20000"/>
        </a:spcBef>
        <a:spcAft>
          <a:spcPct val="0"/>
        </a:spcAft>
        <a:buChar char="»"/>
        <a:defRPr sz="2800">
          <a:solidFill>
            <a:schemeClr val="tx1"/>
          </a:solidFill>
          <a:latin typeface="+mn-lt"/>
          <a:cs typeface="+mn-cs"/>
        </a:defRPr>
      </a:lvl7pPr>
      <a:lvl8pPr marL="3429000" indent="-228600" algn="l" rtl="0" eaLnBrk="1" fontAlgn="base" hangingPunct="1">
        <a:spcBef>
          <a:spcPct val="20000"/>
        </a:spcBef>
        <a:spcAft>
          <a:spcPct val="0"/>
        </a:spcAft>
        <a:buChar char="»"/>
        <a:defRPr sz="2800">
          <a:solidFill>
            <a:schemeClr val="tx1"/>
          </a:solidFill>
          <a:latin typeface="+mn-lt"/>
          <a:cs typeface="+mn-cs"/>
        </a:defRPr>
      </a:lvl8pPr>
      <a:lvl9pPr marL="3886200" indent="-228600" algn="l" rtl="0" eaLnBrk="1" fontAlgn="base" hangingPunct="1">
        <a:spcBef>
          <a:spcPct val="20000"/>
        </a:spcBef>
        <a:spcAft>
          <a:spcPct val="0"/>
        </a:spcAft>
        <a:buChar char="»"/>
        <a:defRPr sz="2800">
          <a:solidFill>
            <a:schemeClr val="tx1"/>
          </a:solidFill>
          <a:latin typeface="+mn-lt"/>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1"/>
          </p:nvPr>
        </p:nvSpPr>
        <p:spPr/>
        <p:txBody>
          <a:bodyPr/>
          <a:lstStyle/>
          <a:p>
            <a:r>
              <a:rPr lang="da-DK"/>
              <a:t>Ny Nærdemokratimodel</a:t>
            </a:r>
          </a:p>
        </p:txBody>
      </p:sp>
      <p:sp>
        <p:nvSpPr>
          <p:cNvPr id="3" name="Pladsholder til tekst 2"/>
          <p:cNvSpPr>
            <a:spLocks noGrp="1"/>
          </p:cNvSpPr>
          <p:nvPr>
            <p:ph type="body" sz="quarter" idx="14"/>
          </p:nvPr>
        </p:nvSpPr>
        <p:spPr/>
        <p:txBody>
          <a:bodyPr/>
          <a:lstStyle/>
          <a:p>
            <a:r>
              <a:rPr lang="da-DK" dirty="0"/>
              <a:t>Ole Hampenberg Andersen</a:t>
            </a:r>
          </a:p>
        </p:txBody>
      </p:sp>
      <p:sp>
        <p:nvSpPr>
          <p:cNvPr id="4" name="Pladsholder til tekst 3"/>
          <p:cNvSpPr>
            <a:spLocks noGrp="1"/>
          </p:cNvSpPr>
          <p:nvPr>
            <p:ph type="body" sz="quarter" idx="16"/>
          </p:nvPr>
        </p:nvSpPr>
        <p:spPr/>
        <p:txBody>
          <a:bodyPr/>
          <a:lstStyle/>
          <a:p>
            <a:r>
              <a:rPr lang="da-DK"/>
              <a:t>Fra lokalråd til lokalforum</a:t>
            </a:r>
          </a:p>
        </p:txBody>
      </p:sp>
      <p:sp>
        <p:nvSpPr>
          <p:cNvPr id="5" name="Pladsholder til tekst 4"/>
          <p:cNvSpPr>
            <a:spLocks noGrp="1"/>
          </p:cNvSpPr>
          <p:nvPr>
            <p:ph type="body" sz="quarter" idx="17"/>
          </p:nvPr>
        </p:nvSpPr>
        <p:spPr/>
        <p:txBody>
          <a:bodyPr/>
          <a:lstStyle/>
          <a:p>
            <a:r>
              <a:rPr lang="da-DK" dirty="0"/>
              <a:t>21. NOVEMBER 2019</a:t>
            </a:r>
          </a:p>
        </p:txBody>
      </p:sp>
    </p:spTree>
    <p:extLst>
      <p:ext uri="{BB962C8B-B14F-4D97-AF65-F5344CB8AC3E}">
        <p14:creationId xmlns:p14="http://schemas.microsoft.com/office/powerpoint/2010/main" val="3775350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2"/>
          </p:nvPr>
        </p:nvSpPr>
        <p:spPr>
          <a:xfrm>
            <a:off x="2411760" y="2636912"/>
            <a:ext cx="3942008" cy="800784"/>
          </a:xfrm>
        </p:spPr>
        <p:txBody>
          <a:bodyPr/>
          <a:lstStyle/>
          <a:p>
            <a:r>
              <a:rPr lang="da-DK" dirty="0"/>
              <a:t>Spørgsmål?</a:t>
            </a:r>
          </a:p>
        </p:txBody>
      </p:sp>
    </p:spTree>
    <p:extLst>
      <p:ext uri="{BB962C8B-B14F-4D97-AF65-F5344CB8AC3E}">
        <p14:creationId xmlns:p14="http://schemas.microsoft.com/office/powerpoint/2010/main" val="4046285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2"/>
          </p:nvPr>
        </p:nvSpPr>
        <p:spPr/>
        <p:txBody>
          <a:bodyPr/>
          <a:lstStyle/>
          <a:p>
            <a:r>
              <a:rPr lang="da-DK" dirty="0"/>
              <a:t>Dagsorden</a:t>
            </a:r>
          </a:p>
        </p:txBody>
      </p:sp>
      <p:sp>
        <p:nvSpPr>
          <p:cNvPr id="3" name="Pladsholder til tekst 2"/>
          <p:cNvSpPr>
            <a:spLocks noGrp="1"/>
          </p:cNvSpPr>
          <p:nvPr>
            <p:ph type="body" sz="quarter" idx="16"/>
          </p:nvPr>
        </p:nvSpPr>
        <p:spPr/>
        <p:txBody>
          <a:bodyPr/>
          <a:lstStyle/>
          <a:p>
            <a:pPr marL="457200" lvl="0" indent="-457200">
              <a:buFont typeface="+mj-lt"/>
              <a:buAutoNum type="arabicPeriod"/>
            </a:pPr>
            <a:r>
              <a:rPr lang="da-DK" sz="2400" dirty="0"/>
              <a:t>Velkomst ved borgmester Mikael Smed </a:t>
            </a:r>
          </a:p>
          <a:p>
            <a:pPr marL="457200" lvl="0" indent="-457200">
              <a:buFont typeface="+mj-lt"/>
              <a:buAutoNum type="arabicPeriod"/>
            </a:pPr>
            <a:endParaRPr lang="da-DK" sz="2400" dirty="0"/>
          </a:p>
          <a:p>
            <a:pPr marL="457200" lvl="0" indent="-457200">
              <a:buFont typeface="+mj-lt"/>
              <a:buAutoNum type="arabicPeriod"/>
            </a:pPr>
            <a:r>
              <a:rPr lang="da-DK" sz="2400" dirty="0"/>
              <a:t>Præsentation af den nye nærdemokratimodel </a:t>
            </a:r>
          </a:p>
          <a:p>
            <a:pPr marL="457200" lvl="0" indent="-457200">
              <a:buFont typeface="+mj-lt"/>
              <a:buAutoNum type="arabicPeriod"/>
            </a:pPr>
            <a:endParaRPr lang="da-DK" sz="2400" dirty="0"/>
          </a:p>
          <a:p>
            <a:pPr marL="457200" lvl="0" indent="-457200">
              <a:buFont typeface="+mj-lt"/>
              <a:buAutoNum type="arabicPeriod"/>
            </a:pPr>
            <a:r>
              <a:rPr lang="da-DK" sz="2400" dirty="0"/>
              <a:t>Transformationen fra Lokalråd til Lokalforum. Hvordan kan det praktisk foregå?</a:t>
            </a:r>
          </a:p>
          <a:p>
            <a:pPr lvl="1"/>
            <a:r>
              <a:rPr lang="da-DK" dirty="0"/>
              <a:t>Vedtægter</a:t>
            </a:r>
          </a:p>
          <a:p>
            <a:pPr lvl="1"/>
            <a:r>
              <a:rPr lang="da-DK" dirty="0"/>
              <a:t>Økonomi og kassebeholdninger</a:t>
            </a:r>
          </a:p>
          <a:p>
            <a:pPr lvl="1"/>
            <a:r>
              <a:rPr lang="da-DK" dirty="0"/>
              <a:t>Udviklingsstrategier</a:t>
            </a:r>
          </a:p>
          <a:p>
            <a:pPr lvl="1"/>
            <a:r>
              <a:rPr lang="da-DK" dirty="0"/>
              <a:t>Udviklingspuljen</a:t>
            </a:r>
          </a:p>
          <a:p>
            <a:pPr marL="914400" lvl="1" indent="-457200">
              <a:buFont typeface="+mj-lt"/>
              <a:buAutoNum type="arabicPeriod"/>
            </a:pPr>
            <a:endParaRPr lang="da-DK" sz="2400" dirty="0"/>
          </a:p>
          <a:p>
            <a:pPr marL="457200" lvl="0" indent="-457200">
              <a:buFont typeface="+mj-lt"/>
              <a:buAutoNum type="arabicPeriod"/>
            </a:pPr>
            <a:r>
              <a:rPr lang="da-DK" sz="2400" dirty="0"/>
              <a:t>Spørgsmål</a:t>
            </a:r>
          </a:p>
          <a:p>
            <a:endParaRPr lang="da-DK" dirty="0"/>
          </a:p>
        </p:txBody>
      </p:sp>
    </p:spTree>
    <p:extLst>
      <p:ext uri="{BB962C8B-B14F-4D97-AF65-F5344CB8AC3E}">
        <p14:creationId xmlns:p14="http://schemas.microsoft.com/office/powerpoint/2010/main" val="2189387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2"/>
          </p:nvPr>
        </p:nvSpPr>
        <p:spPr>
          <a:xfrm>
            <a:off x="701999" y="980728"/>
            <a:ext cx="7902575" cy="980784"/>
          </a:xfrm>
        </p:spPr>
        <p:txBody>
          <a:bodyPr/>
          <a:lstStyle/>
          <a:p>
            <a:r>
              <a:rPr lang="da-DK" dirty="0"/>
              <a:t>Indholdet</a:t>
            </a:r>
          </a:p>
        </p:txBody>
      </p:sp>
      <p:sp>
        <p:nvSpPr>
          <p:cNvPr id="3" name="Pladsholder til tekst 2"/>
          <p:cNvSpPr>
            <a:spLocks noGrp="1"/>
          </p:cNvSpPr>
          <p:nvPr>
            <p:ph type="body" sz="quarter" idx="16"/>
          </p:nvPr>
        </p:nvSpPr>
        <p:spPr>
          <a:xfrm>
            <a:off x="522042" y="2201585"/>
            <a:ext cx="8262488" cy="4644000"/>
          </a:xfrm>
        </p:spPr>
        <p:txBody>
          <a:bodyPr/>
          <a:lstStyle/>
          <a:p>
            <a:r>
              <a:rPr lang="da-DK" sz="3200" dirty="0"/>
              <a:t>Fra Lokalråd til Lokalforum</a:t>
            </a:r>
          </a:p>
          <a:p>
            <a:r>
              <a:rPr lang="da-DK" sz="3200" dirty="0"/>
              <a:t>Nye samarbejdsformer</a:t>
            </a:r>
          </a:p>
          <a:p>
            <a:r>
              <a:rPr lang="da-DK" sz="3200" dirty="0"/>
              <a:t>Ungeforum</a:t>
            </a:r>
          </a:p>
          <a:p>
            <a:r>
              <a:rPr lang="da-DK" sz="3200" dirty="0"/>
              <a:t>Styregruppe for Frivillighed og Nærdemokrati</a:t>
            </a:r>
          </a:p>
          <a:p>
            <a:r>
              <a:rPr lang="da-DK" sz="3200" dirty="0"/>
              <a:t>Økonomien understøtter aktiviteter</a:t>
            </a:r>
          </a:p>
          <a:p>
            <a:r>
              <a:rPr lang="da-DK" sz="3200" dirty="0"/>
              <a:t>Fra myndighed til partner</a:t>
            </a:r>
          </a:p>
          <a:p>
            <a:endParaRPr lang="da-DK" dirty="0"/>
          </a:p>
          <a:p>
            <a:endParaRPr lang="da-DK" dirty="0"/>
          </a:p>
        </p:txBody>
      </p:sp>
      <p:pic>
        <p:nvPicPr>
          <p:cNvPr id="4" name="Billede 3"/>
          <p:cNvPicPr>
            <a:picLocks noChangeAspect="1"/>
          </p:cNvPicPr>
          <p:nvPr/>
        </p:nvPicPr>
        <p:blipFill>
          <a:blip r:embed="rId3"/>
          <a:stretch>
            <a:fillRect/>
          </a:stretch>
        </p:blipFill>
        <p:spPr>
          <a:xfrm rot="1183640">
            <a:off x="6773218" y="834690"/>
            <a:ext cx="2141808" cy="2748501"/>
          </a:xfrm>
          <a:prstGeom prst="rect">
            <a:avLst/>
          </a:prstGeom>
        </p:spPr>
      </p:pic>
    </p:spTree>
    <p:extLst>
      <p:ext uri="{BB962C8B-B14F-4D97-AF65-F5344CB8AC3E}">
        <p14:creationId xmlns:p14="http://schemas.microsoft.com/office/powerpoint/2010/main" val="729329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2"/>
          </p:nvPr>
        </p:nvSpPr>
        <p:spPr/>
        <p:txBody>
          <a:bodyPr/>
          <a:lstStyle/>
          <a:p>
            <a:r>
              <a:rPr lang="da-DK" dirty="0"/>
              <a:t>Trafik og ejendomme</a:t>
            </a:r>
          </a:p>
        </p:txBody>
      </p:sp>
      <p:graphicFrame>
        <p:nvGraphicFramePr>
          <p:cNvPr id="4" name="Tabel 3"/>
          <p:cNvGraphicFramePr>
            <a:graphicFrameLocks noGrp="1"/>
          </p:cNvGraphicFramePr>
          <p:nvPr>
            <p:extLst>
              <p:ext uri="{D42A27DB-BD31-4B8C-83A1-F6EECF244321}">
                <p14:modId xmlns:p14="http://schemas.microsoft.com/office/powerpoint/2010/main" val="3749781795"/>
              </p:ext>
            </p:extLst>
          </p:nvPr>
        </p:nvGraphicFramePr>
        <p:xfrm>
          <a:off x="701999" y="1844824"/>
          <a:ext cx="7902576" cy="4148071"/>
        </p:xfrm>
        <a:graphic>
          <a:graphicData uri="http://schemas.openxmlformats.org/drawingml/2006/table">
            <a:tbl>
              <a:tblPr firstRow="1" bandRow="1">
                <a:tableStyleId>{5C22544A-7EE6-4342-B048-85BDC9FD1C3A}</a:tableStyleId>
              </a:tblPr>
              <a:tblGrid>
                <a:gridCol w="2634192">
                  <a:extLst>
                    <a:ext uri="{9D8B030D-6E8A-4147-A177-3AD203B41FA5}">
                      <a16:colId xmlns:a16="http://schemas.microsoft.com/office/drawing/2014/main" val="20000"/>
                    </a:ext>
                  </a:extLst>
                </a:gridCol>
                <a:gridCol w="2603961">
                  <a:extLst>
                    <a:ext uri="{9D8B030D-6E8A-4147-A177-3AD203B41FA5}">
                      <a16:colId xmlns:a16="http://schemas.microsoft.com/office/drawing/2014/main" val="20001"/>
                    </a:ext>
                  </a:extLst>
                </a:gridCol>
                <a:gridCol w="2664423">
                  <a:extLst>
                    <a:ext uri="{9D8B030D-6E8A-4147-A177-3AD203B41FA5}">
                      <a16:colId xmlns:a16="http://schemas.microsoft.com/office/drawing/2014/main" val="20002"/>
                    </a:ext>
                  </a:extLst>
                </a:gridCol>
              </a:tblGrid>
              <a:tr h="937465">
                <a:tc>
                  <a:txBody>
                    <a:bodyPr/>
                    <a:lstStyle/>
                    <a:p>
                      <a:pPr marL="0" algn="ctr">
                        <a:lnSpc>
                          <a:spcPct val="100000"/>
                        </a:lnSpc>
                        <a:spcBef>
                          <a:spcPts val="600"/>
                        </a:spcBef>
                      </a:pPr>
                      <a:r>
                        <a:rPr lang="da-DK" dirty="0">
                          <a:ln>
                            <a:noFill/>
                          </a:ln>
                          <a:solidFill>
                            <a:srgbClr val="FFFFFF"/>
                          </a:solidFill>
                        </a:rPr>
                        <a:t>ØST </a:t>
                      </a:r>
                    </a:p>
                    <a:p>
                      <a:pPr marL="0" algn="ctr">
                        <a:lnSpc>
                          <a:spcPct val="100000"/>
                        </a:lnSpc>
                        <a:spcBef>
                          <a:spcPts val="600"/>
                        </a:spcBef>
                      </a:pPr>
                      <a:r>
                        <a:rPr lang="da-DK" sz="1600" dirty="0">
                          <a:ln>
                            <a:noFill/>
                          </a:ln>
                          <a:solidFill>
                            <a:srgbClr val="FFFFFF"/>
                          </a:solidFill>
                        </a:rPr>
                        <a:t>= Møn + øer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75000"/>
                      </a:schemeClr>
                    </a:solidFill>
                  </a:tcPr>
                </a:tc>
                <a:tc>
                  <a:txBody>
                    <a:bodyPr/>
                    <a:lstStyle/>
                    <a:p>
                      <a:pPr marL="0" algn="ctr">
                        <a:lnSpc>
                          <a:spcPct val="100000"/>
                        </a:lnSpc>
                        <a:spcBef>
                          <a:spcPts val="600"/>
                        </a:spcBef>
                      </a:pPr>
                      <a:r>
                        <a:rPr lang="da-DK" dirty="0">
                          <a:ln>
                            <a:noFill/>
                          </a:ln>
                          <a:solidFill>
                            <a:srgbClr val="FFFFFF"/>
                          </a:solidFill>
                        </a:rPr>
                        <a:t>MIDT</a:t>
                      </a:r>
                    </a:p>
                    <a:p>
                      <a:pPr marL="0" algn="ctr">
                        <a:lnSpc>
                          <a:spcPct val="100000"/>
                        </a:lnSpc>
                        <a:spcBef>
                          <a:spcPts val="600"/>
                        </a:spcBef>
                      </a:pPr>
                      <a:r>
                        <a:rPr lang="da-DK" dirty="0">
                          <a:ln>
                            <a:noFill/>
                          </a:ln>
                          <a:solidFill>
                            <a:srgbClr val="FFFFFF"/>
                          </a:solidFill>
                        </a:rPr>
                        <a:t>= alt øst for E47 til kysten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75000"/>
                      </a:schemeClr>
                    </a:solidFill>
                  </a:tcPr>
                </a:tc>
                <a:tc>
                  <a:txBody>
                    <a:bodyPr/>
                    <a:lstStyle/>
                    <a:p>
                      <a:pPr marL="0" algn="ctr">
                        <a:lnSpc>
                          <a:spcPct val="100000"/>
                        </a:lnSpc>
                        <a:spcBef>
                          <a:spcPts val="600"/>
                        </a:spcBef>
                      </a:pPr>
                      <a:r>
                        <a:rPr lang="da-DK" dirty="0">
                          <a:ln>
                            <a:noFill/>
                          </a:ln>
                          <a:solidFill>
                            <a:srgbClr val="FFFFFF"/>
                          </a:solidFill>
                        </a:rPr>
                        <a:t>VEST</a:t>
                      </a:r>
                    </a:p>
                    <a:p>
                      <a:pPr marL="0" algn="ctr">
                        <a:lnSpc>
                          <a:spcPct val="100000"/>
                        </a:lnSpc>
                        <a:spcBef>
                          <a:spcPts val="600"/>
                        </a:spcBef>
                      </a:pPr>
                      <a:r>
                        <a:rPr lang="da-DK" dirty="0">
                          <a:ln>
                            <a:noFill/>
                          </a:ln>
                          <a:solidFill>
                            <a:srgbClr val="FFFFFF"/>
                          </a:solidFill>
                        </a:rPr>
                        <a:t>= alt vest for E47 til kysten</a:t>
                      </a:r>
                    </a:p>
                    <a:p>
                      <a:pPr marL="0" algn="ctr">
                        <a:lnSpc>
                          <a:spcPct val="100000"/>
                        </a:lnSpc>
                        <a:spcBef>
                          <a:spcPts val="600"/>
                        </a:spcBef>
                      </a:pPr>
                      <a:endParaRPr lang="da-DK" dirty="0">
                        <a:ln>
                          <a:noFill/>
                        </a:ln>
                        <a:solidFill>
                          <a:srgbClr val="FFFFFF"/>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2806951">
                <a:tc>
                  <a:txBody>
                    <a:bodyPr/>
                    <a:lstStyle/>
                    <a:p>
                      <a:endParaRPr lang="da-DK" sz="1600" dirty="0">
                        <a:solidFill>
                          <a:schemeClr val="accent1"/>
                        </a:solidFill>
                      </a:endParaRPr>
                    </a:p>
                    <a:p>
                      <a:endParaRPr lang="da-DK" sz="1600" dirty="0">
                        <a:solidFill>
                          <a:schemeClr val="accent1"/>
                        </a:solidFill>
                      </a:endParaRPr>
                    </a:p>
                    <a:p>
                      <a:r>
                        <a:rPr lang="da-DK" sz="1600" dirty="0">
                          <a:solidFill>
                            <a:schemeClr val="accent1"/>
                          </a:solidFill>
                        </a:rPr>
                        <a:t>Driftsleder</a:t>
                      </a:r>
                      <a:r>
                        <a:rPr lang="da-DK" sz="1600" baseline="0" dirty="0">
                          <a:solidFill>
                            <a:schemeClr val="accent1"/>
                          </a:solidFill>
                        </a:rPr>
                        <a:t> </a:t>
                      </a:r>
                    </a:p>
                    <a:p>
                      <a:r>
                        <a:rPr lang="de-DE" sz="1600" b="1" dirty="0">
                          <a:solidFill>
                            <a:schemeClr val="accent1"/>
                          </a:solidFill>
                        </a:rPr>
                        <a:t>Anja </a:t>
                      </a:r>
                      <a:r>
                        <a:rPr lang="de-DE" sz="1600" b="1" dirty="0" err="1">
                          <a:solidFill>
                            <a:schemeClr val="accent1"/>
                          </a:solidFill>
                        </a:rPr>
                        <a:t>Rishøj</a:t>
                      </a:r>
                      <a:r>
                        <a:rPr lang="de-DE" sz="1600" b="1" dirty="0">
                          <a:solidFill>
                            <a:schemeClr val="accent1"/>
                          </a:solidFill>
                        </a:rPr>
                        <a:t> </a:t>
                      </a:r>
                      <a:r>
                        <a:rPr lang="de-DE" sz="1600" b="1" dirty="0" err="1">
                          <a:solidFill>
                            <a:schemeClr val="accent1"/>
                          </a:solidFill>
                        </a:rPr>
                        <a:t>Hemmingsen</a:t>
                      </a:r>
                      <a:endParaRPr lang="de-DE" sz="1600" b="1" dirty="0">
                        <a:solidFill>
                          <a:schemeClr val="accent1"/>
                        </a:solidFill>
                      </a:endParaRPr>
                    </a:p>
                    <a:p>
                      <a:endParaRPr lang="de-DE" sz="1600" b="1" dirty="0">
                        <a:solidFill>
                          <a:schemeClr val="accent1"/>
                        </a:solidFill>
                      </a:endParaRPr>
                    </a:p>
                    <a:p>
                      <a:r>
                        <a:rPr lang="de-DE" sz="1600" b="0" dirty="0">
                          <a:solidFill>
                            <a:schemeClr val="accent1"/>
                          </a:solidFill>
                        </a:rPr>
                        <a:t>Mail: ahem@vordingborg.dk</a:t>
                      </a:r>
                    </a:p>
                    <a:p>
                      <a:r>
                        <a:rPr lang="de-DE" sz="1600" b="0" dirty="0">
                          <a:solidFill>
                            <a:schemeClr val="accent1"/>
                          </a:solidFill>
                        </a:rPr>
                        <a:t>Mobil: 23 70 14 30</a:t>
                      </a:r>
                    </a:p>
                    <a:p>
                      <a:endParaRPr lang="da-DK" sz="1600" b="0" dirty="0">
                        <a:solidFill>
                          <a:schemeClr val="accent1"/>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endParaRPr lang="da-DK" sz="1600" dirty="0">
                        <a:solidFill>
                          <a:schemeClr val="accent1"/>
                        </a:solidFill>
                      </a:endParaRPr>
                    </a:p>
                    <a:p>
                      <a:endParaRPr lang="da-DK" sz="1600" dirty="0">
                        <a:solidFill>
                          <a:schemeClr val="accent1"/>
                        </a:solidFill>
                      </a:endParaRPr>
                    </a:p>
                    <a:p>
                      <a:r>
                        <a:rPr lang="da-DK" sz="1600" dirty="0">
                          <a:solidFill>
                            <a:schemeClr val="accent1"/>
                          </a:solidFill>
                        </a:rPr>
                        <a:t>Driftsleder</a:t>
                      </a:r>
                    </a:p>
                    <a:p>
                      <a:r>
                        <a:rPr lang="da-DK" sz="1600" b="1" dirty="0">
                          <a:solidFill>
                            <a:schemeClr val="accent1"/>
                          </a:solidFill>
                        </a:rPr>
                        <a:t>Tanja Wichmann</a:t>
                      </a:r>
                      <a:r>
                        <a:rPr lang="da-DK" sz="1600" b="1" baseline="0" dirty="0">
                          <a:solidFill>
                            <a:schemeClr val="accent1"/>
                          </a:solidFill>
                        </a:rPr>
                        <a:t> </a:t>
                      </a:r>
                      <a:r>
                        <a:rPr lang="da-DK" sz="1600" b="1" dirty="0">
                          <a:solidFill>
                            <a:schemeClr val="accent1"/>
                          </a:solidFill>
                        </a:rPr>
                        <a:t>Jørgensen</a:t>
                      </a:r>
                    </a:p>
                    <a:p>
                      <a:endParaRPr lang="da-DK" sz="1600" dirty="0">
                        <a:solidFill>
                          <a:schemeClr val="accent1"/>
                        </a:solidFill>
                      </a:endParaRPr>
                    </a:p>
                    <a:p>
                      <a:r>
                        <a:rPr lang="da-DK" sz="1600" dirty="0">
                          <a:solidFill>
                            <a:schemeClr val="accent1"/>
                          </a:solidFill>
                        </a:rPr>
                        <a:t>Mail: tajo@vordingborg.dk</a:t>
                      </a:r>
                    </a:p>
                    <a:p>
                      <a:r>
                        <a:rPr lang="da-DK" sz="1600" dirty="0">
                          <a:solidFill>
                            <a:schemeClr val="accent1"/>
                          </a:solidFill>
                        </a:rPr>
                        <a:t>Mobil: 51 73 21 61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endParaRPr lang="da-DK" sz="1600" dirty="0">
                        <a:solidFill>
                          <a:schemeClr val="accent1"/>
                        </a:solidFill>
                      </a:endParaRPr>
                    </a:p>
                    <a:p>
                      <a:endParaRPr lang="da-DK" sz="1600" dirty="0">
                        <a:solidFill>
                          <a:schemeClr val="accent1"/>
                        </a:solidFill>
                      </a:endParaRPr>
                    </a:p>
                    <a:p>
                      <a:r>
                        <a:rPr lang="da-DK" sz="1600" dirty="0">
                          <a:solidFill>
                            <a:schemeClr val="accent1"/>
                          </a:solidFill>
                        </a:rPr>
                        <a:t>Driftsleder</a:t>
                      </a:r>
                    </a:p>
                    <a:p>
                      <a:r>
                        <a:rPr lang="da-DK" sz="1600" b="1" dirty="0">
                          <a:solidFill>
                            <a:schemeClr val="accent1"/>
                          </a:solidFill>
                        </a:rPr>
                        <a:t>Michael </a:t>
                      </a:r>
                      <a:r>
                        <a:rPr lang="da-DK" sz="1600" b="1" dirty="0" err="1">
                          <a:solidFill>
                            <a:schemeClr val="accent1"/>
                          </a:solidFill>
                        </a:rPr>
                        <a:t>Kornbech</a:t>
                      </a:r>
                      <a:endParaRPr lang="da-DK" sz="1600" b="1" dirty="0">
                        <a:solidFill>
                          <a:schemeClr val="accent1"/>
                        </a:solidFill>
                      </a:endParaRPr>
                    </a:p>
                    <a:p>
                      <a:endParaRPr lang="da-DK" sz="1600" dirty="0">
                        <a:solidFill>
                          <a:schemeClr val="accent1"/>
                        </a:solidFill>
                      </a:endParaRPr>
                    </a:p>
                    <a:p>
                      <a:endParaRPr lang="da-DK" sz="1600" dirty="0">
                        <a:solidFill>
                          <a:schemeClr val="accent1"/>
                        </a:solidFill>
                      </a:endParaRPr>
                    </a:p>
                    <a:p>
                      <a:r>
                        <a:rPr lang="da-DK" sz="1600" dirty="0">
                          <a:solidFill>
                            <a:schemeClr val="accent1"/>
                          </a:solidFill>
                        </a:rPr>
                        <a:t>Mail: icor@vordingborg.dk</a:t>
                      </a:r>
                    </a:p>
                    <a:p>
                      <a:r>
                        <a:rPr lang="da-DK" sz="1600" dirty="0">
                          <a:solidFill>
                            <a:schemeClr val="accent1"/>
                          </a:solidFill>
                        </a:rPr>
                        <a:t>Mobil: 29 38 36 08</a:t>
                      </a:r>
                    </a:p>
                    <a:p>
                      <a:endParaRPr lang="da-DK" sz="1600" dirty="0">
                        <a:solidFill>
                          <a:schemeClr val="accent1"/>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31508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2"/>
          </p:nvPr>
        </p:nvSpPr>
        <p:spPr/>
        <p:txBody>
          <a:bodyPr/>
          <a:lstStyle/>
          <a:p>
            <a:r>
              <a:rPr lang="da-DK" dirty="0"/>
              <a:t>Proces ved lukning</a:t>
            </a:r>
          </a:p>
        </p:txBody>
      </p:sp>
      <p:graphicFrame>
        <p:nvGraphicFramePr>
          <p:cNvPr id="4" name="Diagram 3"/>
          <p:cNvGraphicFramePr/>
          <p:nvPr>
            <p:extLst>
              <p:ext uri="{D42A27DB-BD31-4B8C-83A1-F6EECF244321}">
                <p14:modId xmlns:p14="http://schemas.microsoft.com/office/powerpoint/2010/main" val="2453280141"/>
              </p:ext>
            </p:extLst>
          </p:nvPr>
        </p:nvGraphicFramePr>
        <p:xfrm>
          <a:off x="1547664" y="1340768"/>
          <a:ext cx="5486400" cy="52838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2202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2"/>
          </p:nvPr>
        </p:nvSpPr>
        <p:spPr/>
        <p:txBody>
          <a:bodyPr/>
          <a:lstStyle/>
          <a:p>
            <a:r>
              <a:rPr lang="da-DK" dirty="0"/>
              <a:t>Proces til Lokalforum</a:t>
            </a:r>
          </a:p>
        </p:txBody>
      </p:sp>
      <p:graphicFrame>
        <p:nvGraphicFramePr>
          <p:cNvPr id="4" name="Diagram 3"/>
          <p:cNvGraphicFramePr/>
          <p:nvPr>
            <p:extLst>
              <p:ext uri="{D42A27DB-BD31-4B8C-83A1-F6EECF244321}">
                <p14:modId xmlns:p14="http://schemas.microsoft.com/office/powerpoint/2010/main" val="1882851740"/>
              </p:ext>
            </p:extLst>
          </p:nvPr>
        </p:nvGraphicFramePr>
        <p:xfrm>
          <a:off x="1115616" y="1340768"/>
          <a:ext cx="5634578" cy="53154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0429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2"/>
          </p:nvPr>
        </p:nvSpPr>
        <p:spPr/>
        <p:txBody>
          <a:bodyPr/>
          <a:lstStyle/>
          <a:p>
            <a:r>
              <a:rPr lang="da-DK" dirty="0"/>
              <a:t>Praktisk Info</a:t>
            </a:r>
          </a:p>
        </p:txBody>
      </p:sp>
      <p:sp>
        <p:nvSpPr>
          <p:cNvPr id="3" name="Pladsholder til tekst 2"/>
          <p:cNvSpPr>
            <a:spLocks noGrp="1"/>
          </p:cNvSpPr>
          <p:nvPr>
            <p:ph type="body" sz="quarter" idx="16"/>
          </p:nvPr>
        </p:nvSpPr>
        <p:spPr/>
        <p:txBody>
          <a:bodyPr/>
          <a:lstStyle/>
          <a:p>
            <a:pPr marL="0" indent="0">
              <a:buNone/>
            </a:pPr>
            <a:r>
              <a:rPr lang="da-DK" b="1" dirty="0"/>
              <a:t>Skal vi have nyt navn? </a:t>
            </a:r>
          </a:p>
          <a:p>
            <a:pPr marL="0" indent="0">
              <a:buNone/>
            </a:pPr>
            <a:r>
              <a:rPr lang="da-DK" dirty="0"/>
              <a:t>Ja. Kommunalbestyrelsen har besluttet et lokalforum under Nærdemokratimodellen skal have et navn, ”der skal udgøres af by-/stedbetegnelse + Lokalforum. ”</a:t>
            </a:r>
          </a:p>
          <a:p>
            <a:pPr marL="0" indent="0">
              <a:buNone/>
            </a:pPr>
            <a:r>
              <a:rPr lang="da-DK" dirty="0"/>
              <a:t>Det vil sige for eksempel Østmøn Lokalforum eller Lokalforum for Mern og Øster Egesborg Sogne.</a:t>
            </a:r>
          </a:p>
          <a:p>
            <a:pPr marL="0" indent="0">
              <a:buNone/>
            </a:pPr>
            <a:endParaRPr lang="da-DK" dirty="0"/>
          </a:p>
          <a:p>
            <a:pPr marL="0" indent="0">
              <a:buNone/>
            </a:pPr>
            <a:r>
              <a:rPr lang="da-DK" b="1" dirty="0"/>
              <a:t>Skal vi have nyt CVR-nummer?</a:t>
            </a:r>
          </a:p>
          <a:p>
            <a:pPr marL="0" indent="0">
              <a:buNone/>
            </a:pPr>
            <a:r>
              <a:rPr lang="da-DK" dirty="0"/>
              <a:t>Nej. Vi har tjekket med Erhvervsstyrelsen om navne- og vedtægtsændringer kræver nyt CVR-nummer og det er </a:t>
            </a:r>
            <a:r>
              <a:rPr lang="da-DK" b="1" dirty="0"/>
              <a:t>ikke</a:t>
            </a:r>
            <a:r>
              <a:rPr lang="da-DK" dirty="0"/>
              <a:t> tilfældet. </a:t>
            </a:r>
          </a:p>
          <a:p>
            <a:pPr marL="0" indent="0">
              <a:buNone/>
            </a:pPr>
            <a:endParaRPr lang="da-DK" dirty="0"/>
          </a:p>
        </p:txBody>
      </p:sp>
    </p:spTree>
    <p:extLst>
      <p:ext uri="{BB962C8B-B14F-4D97-AF65-F5344CB8AC3E}">
        <p14:creationId xmlns:p14="http://schemas.microsoft.com/office/powerpoint/2010/main" val="2287035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2"/>
          </p:nvPr>
        </p:nvSpPr>
        <p:spPr/>
        <p:txBody>
          <a:bodyPr/>
          <a:lstStyle/>
          <a:p>
            <a:r>
              <a:rPr lang="da-DK" dirty="0"/>
              <a:t>Praktisk Info</a:t>
            </a:r>
          </a:p>
        </p:txBody>
      </p:sp>
      <p:sp>
        <p:nvSpPr>
          <p:cNvPr id="3" name="Pladsholder til tekst 2"/>
          <p:cNvSpPr>
            <a:spLocks noGrp="1"/>
          </p:cNvSpPr>
          <p:nvPr>
            <p:ph type="body" sz="quarter" idx="16"/>
          </p:nvPr>
        </p:nvSpPr>
        <p:spPr>
          <a:xfrm>
            <a:off x="689841" y="1664784"/>
            <a:ext cx="7740000" cy="4680520"/>
          </a:xfrm>
        </p:spPr>
        <p:txBody>
          <a:bodyPr/>
          <a:lstStyle/>
          <a:p>
            <a:pPr marL="0" indent="0">
              <a:buNone/>
            </a:pPr>
            <a:r>
              <a:rPr lang="da-DK" b="1" dirty="0"/>
              <a:t>Bliver der nu en masse bøvl med bankkonto?</a:t>
            </a:r>
          </a:p>
          <a:p>
            <a:pPr marL="0" indent="0">
              <a:buNone/>
            </a:pPr>
            <a:r>
              <a:rPr lang="da-DK" dirty="0"/>
              <a:t>Nej. Bankerne, at de er koblet op på CVR-registret og derfor behøver man ikke foretage sig noget i forhold til banken. </a:t>
            </a:r>
          </a:p>
          <a:p>
            <a:pPr marL="0" indent="0">
              <a:buNone/>
            </a:pPr>
            <a:endParaRPr lang="da-DK" dirty="0"/>
          </a:p>
          <a:p>
            <a:pPr marL="0" indent="0">
              <a:buNone/>
            </a:pPr>
            <a:r>
              <a:rPr lang="da-DK" b="1" dirty="0"/>
              <a:t>Vedtægter</a:t>
            </a:r>
          </a:p>
          <a:p>
            <a:pPr marL="0" indent="0">
              <a:buNone/>
            </a:pPr>
            <a:r>
              <a:rPr lang="da-DK" dirty="0"/>
              <a:t>Der er en tvungen paragraf, der skal indsættes ved stiftelse eller omdannelse:</a:t>
            </a:r>
          </a:p>
          <a:p>
            <a:pPr marL="0" indent="0">
              <a:buNone/>
            </a:pPr>
            <a:r>
              <a:rPr lang="da-DK" sz="1800" i="1" dirty="0"/>
              <a:t>”</a:t>
            </a:r>
            <a:r>
              <a:rPr lang="da-DK" sz="1800" i="1" dirty="0" err="1"/>
              <a:t>Xxxxx</a:t>
            </a:r>
            <a:r>
              <a:rPr lang="da-DK" sz="1800" i="1" dirty="0"/>
              <a:t> Lokalforum er et lokalforum under Vordingborg Kommunes Nærdemokratimodel og har derfor til formål at virke for at samle områdets foreninger og frivillige om områdets udvikling og for at gøre det til et attraktivt sted at bo og leve. Formålet er endvidere at skabe det bedst mulige samarbejde og dialog med politikere og administrationen i Vordingborg Kommune om områdets udvikling. ”</a:t>
            </a:r>
            <a:endParaRPr lang="da-DK" sz="1800" dirty="0"/>
          </a:p>
        </p:txBody>
      </p:sp>
    </p:spTree>
    <p:extLst>
      <p:ext uri="{BB962C8B-B14F-4D97-AF65-F5344CB8AC3E}">
        <p14:creationId xmlns:p14="http://schemas.microsoft.com/office/powerpoint/2010/main" val="2712381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2"/>
          </p:nvPr>
        </p:nvSpPr>
        <p:spPr/>
        <p:txBody>
          <a:bodyPr/>
          <a:lstStyle/>
          <a:p>
            <a:r>
              <a:rPr lang="da-DK" dirty="0"/>
              <a:t>Brug Hjemmesiden</a:t>
            </a:r>
          </a:p>
        </p:txBody>
      </p:sp>
      <p:grpSp>
        <p:nvGrpSpPr>
          <p:cNvPr id="12" name="Gruppe 11"/>
          <p:cNvGrpSpPr/>
          <p:nvPr/>
        </p:nvGrpSpPr>
        <p:grpSpPr>
          <a:xfrm rot="1884352">
            <a:off x="3567555" y="2096963"/>
            <a:ext cx="5658971" cy="3906987"/>
            <a:chOff x="383858" y="2840520"/>
            <a:chExt cx="5658971" cy="3906987"/>
          </a:xfrm>
        </p:grpSpPr>
        <p:pic>
          <p:nvPicPr>
            <p:cNvPr id="10" name="Billede 9"/>
            <p:cNvPicPr>
              <a:picLocks noChangeAspect="1"/>
            </p:cNvPicPr>
            <p:nvPr/>
          </p:nvPicPr>
          <p:blipFill>
            <a:blip r:embed="rId2"/>
            <a:stretch>
              <a:fillRect/>
            </a:stretch>
          </p:blipFill>
          <p:spPr>
            <a:xfrm rot="20788125">
              <a:off x="383858" y="2840520"/>
              <a:ext cx="5275113" cy="3906987"/>
            </a:xfrm>
            <a:prstGeom prst="rect">
              <a:avLst/>
            </a:prstGeom>
          </p:spPr>
        </p:pic>
        <p:sp>
          <p:nvSpPr>
            <p:cNvPr id="11" name="Ellipse 10"/>
            <p:cNvSpPr/>
            <p:nvPr/>
          </p:nvSpPr>
          <p:spPr>
            <a:xfrm>
              <a:off x="4006024" y="3933056"/>
              <a:ext cx="2036805" cy="2592288"/>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a:p>
          </p:txBody>
        </p:sp>
      </p:grpSp>
      <p:grpSp>
        <p:nvGrpSpPr>
          <p:cNvPr id="7" name="Gruppe 6"/>
          <p:cNvGrpSpPr/>
          <p:nvPr/>
        </p:nvGrpSpPr>
        <p:grpSpPr>
          <a:xfrm rot="20380290">
            <a:off x="131963" y="1701068"/>
            <a:ext cx="4449045" cy="3238302"/>
            <a:chOff x="697227" y="3140968"/>
            <a:chExt cx="4449045" cy="3238302"/>
          </a:xfrm>
        </p:grpSpPr>
        <p:pic>
          <p:nvPicPr>
            <p:cNvPr id="4" name="Billede 3"/>
            <p:cNvPicPr>
              <a:picLocks noChangeAspect="1"/>
            </p:cNvPicPr>
            <p:nvPr/>
          </p:nvPicPr>
          <p:blipFill>
            <a:blip r:embed="rId3"/>
            <a:stretch>
              <a:fillRect/>
            </a:stretch>
          </p:blipFill>
          <p:spPr>
            <a:xfrm>
              <a:off x="697227" y="3140968"/>
              <a:ext cx="4449045" cy="3238302"/>
            </a:xfrm>
            <a:prstGeom prst="rect">
              <a:avLst/>
            </a:prstGeom>
          </p:spPr>
        </p:pic>
        <p:sp>
          <p:nvSpPr>
            <p:cNvPr id="5" name="Ellipse 4"/>
            <p:cNvSpPr/>
            <p:nvPr/>
          </p:nvSpPr>
          <p:spPr>
            <a:xfrm>
              <a:off x="2843808" y="4077072"/>
              <a:ext cx="1008112" cy="288032"/>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a:p>
          </p:txBody>
        </p:sp>
        <p:sp>
          <p:nvSpPr>
            <p:cNvPr id="6" name="Ellipse 5"/>
            <p:cNvSpPr/>
            <p:nvPr/>
          </p:nvSpPr>
          <p:spPr>
            <a:xfrm>
              <a:off x="4067944" y="3429000"/>
              <a:ext cx="1008112" cy="288032"/>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a:p>
          </p:txBody>
        </p:sp>
      </p:grpSp>
    </p:spTree>
    <p:extLst>
      <p:ext uri="{BB962C8B-B14F-4D97-AF65-F5344CB8AC3E}">
        <p14:creationId xmlns:p14="http://schemas.microsoft.com/office/powerpoint/2010/main" val="2069081529"/>
      </p:ext>
    </p:extLst>
  </p:cSld>
  <p:clrMapOvr>
    <a:masterClrMapping/>
  </p:clrMapOvr>
</p:sld>
</file>

<file path=ppt/theme/theme1.xml><?xml version="1.0" encoding="utf-8"?>
<a:theme xmlns:a="http://schemas.openxmlformats.org/drawingml/2006/main" name="Diasmaster">
  <a:themeElements>
    <a:clrScheme name="Brugerdefineret design 1">
      <a:dk1>
        <a:srgbClr val="0083A9"/>
      </a:dk1>
      <a:lt1>
        <a:srgbClr val="755A9E"/>
      </a:lt1>
      <a:dk2>
        <a:srgbClr val="44697D"/>
      </a:dk2>
      <a:lt2>
        <a:srgbClr val="4CA487"/>
      </a:lt2>
      <a:accent1>
        <a:srgbClr val="21314D"/>
      </a:accent1>
      <a:accent2>
        <a:srgbClr val="DA8C15"/>
      </a:accent2>
      <a:accent3>
        <a:srgbClr val="00C6D7"/>
      </a:accent3>
      <a:accent4>
        <a:srgbClr val="F6D500"/>
      </a:accent4>
      <a:accent5>
        <a:srgbClr val="EC4371"/>
      </a:accent5>
      <a:accent6>
        <a:srgbClr val="327ABE"/>
      </a:accent6>
      <a:hlink>
        <a:srgbClr val="009999"/>
      </a:hlink>
      <a:folHlink>
        <a:srgbClr val="99CC00"/>
      </a:folHlink>
    </a:clrScheme>
    <a:fontScheme name="Brugerdefineret design">
      <a:majorFont>
        <a:latin typeface="Georgia"/>
        <a:ea typeface=""/>
        <a:cs typeface="Arial"/>
      </a:majorFont>
      <a:minorFont>
        <a:latin typeface="Tahoma"/>
        <a:ea typeface=""/>
        <a:cs typeface="Arial"/>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6350">
          <a:solidFill>
            <a:srgbClr val="080808"/>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Brugerdefineret design 1">
        <a:dk1>
          <a:srgbClr val="0083A9"/>
        </a:dk1>
        <a:lt1>
          <a:srgbClr val="755A9E"/>
        </a:lt1>
        <a:dk2>
          <a:srgbClr val="44697D"/>
        </a:dk2>
        <a:lt2>
          <a:srgbClr val="4CA487"/>
        </a:lt2>
        <a:accent1>
          <a:srgbClr val="21314D"/>
        </a:accent1>
        <a:accent2>
          <a:srgbClr val="DA8C15"/>
        </a:accent2>
        <a:accent3>
          <a:srgbClr val="00C6D7"/>
        </a:accent3>
        <a:accent4>
          <a:srgbClr val="F6D500"/>
        </a:accent4>
        <a:accent5>
          <a:srgbClr val="EC4371"/>
        </a:accent5>
        <a:accent6>
          <a:srgbClr val="327AB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æsentation.potm" id="{8F81B892-9DFA-4660-9FAF-1FC70F8D46FC}" vid="{6DD33787-5751-45C6-A70E-D547F9BF5279}"/>
    </a:ext>
  </a:extLst>
</a:theme>
</file>

<file path=ppt/theme/theme2.xml><?xml version="1.0" encoding="utf-8"?>
<a:theme xmlns:a="http://schemas.openxmlformats.org/drawingml/2006/main" name="1_Diasmaster">
  <a:themeElements>
    <a:clrScheme name="Brugerdefineret design 1">
      <a:dk1>
        <a:srgbClr val="0083A9"/>
      </a:dk1>
      <a:lt1>
        <a:srgbClr val="755A9E"/>
      </a:lt1>
      <a:dk2>
        <a:srgbClr val="44697D"/>
      </a:dk2>
      <a:lt2>
        <a:srgbClr val="4CA487"/>
      </a:lt2>
      <a:accent1>
        <a:srgbClr val="21314D"/>
      </a:accent1>
      <a:accent2>
        <a:srgbClr val="DA8C15"/>
      </a:accent2>
      <a:accent3>
        <a:srgbClr val="00C6D7"/>
      </a:accent3>
      <a:accent4>
        <a:srgbClr val="F6D500"/>
      </a:accent4>
      <a:accent5>
        <a:srgbClr val="EC4371"/>
      </a:accent5>
      <a:accent6>
        <a:srgbClr val="327ABE"/>
      </a:accent6>
      <a:hlink>
        <a:srgbClr val="009999"/>
      </a:hlink>
      <a:folHlink>
        <a:srgbClr val="99CC00"/>
      </a:folHlink>
    </a:clrScheme>
    <a:fontScheme name="Brugerdefineret design">
      <a:majorFont>
        <a:latin typeface="Georgia"/>
        <a:ea typeface=""/>
        <a:cs typeface="Arial"/>
      </a:majorFont>
      <a:minorFont>
        <a:latin typeface="Tahoma"/>
        <a:ea typeface=""/>
        <a:cs typeface="Arial"/>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6350">
          <a:solidFill>
            <a:srgbClr val="080808"/>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Brugerdefineret design 1">
        <a:dk1>
          <a:srgbClr val="0083A9"/>
        </a:dk1>
        <a:lt1>
          <a:srgbClr val="755A9E"/>
        </a:lt1>
        <a:dk2>
          <a:srgbClr val="44697D"/>
        </a:dk2>
        <a:lt2>
          <a:srgbClr val="4CA487"/>
        </a:lt2>
        <a:accent1>
          <a:srgbClr val="21314D"/>
        </a:accent1>
        <a:accent2>
          <a:srgbClr val="DA8C15"/>
        </a:accent2>
        <a:accent3>
          <a:srgbClr val="00C6D7"/>
        </a:accent3>
        <a:accent4>
          <a:srgbClr val="F6D500"/>
        </a:accent4>
        <a:accent5>
          <a:srgbClr val="EC4371"/>
        </a:accent5>
        <a:accent6>
          <a:srgbClr val="327AB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æsentation.potm" id="{8F81B892-9DFA-4660-9FAF-1FC70F8D46FC}" vid="{6DD33787-5751-45C6-A70E-D547F9BF5279}"/>
    </a:ext>
  </a:ext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Præsentation</Template>
  <TotalTime>392</TotalTime>
  <Words>631</Words>
  <Application>Microsoft Office PowerPoint</Application>
  <PresentationFormat>Skærmshow (4:3)</PresentationFormat>
  <Paragraphs>104</Paragraphs>
  <Slides>10</Slides>
  <Notes>1</Notes>
  <HiddenSlides>0</HiddenSlides>
  <MMClips>0</MMClips>
  <ScaleCrop>false</ScaleCrop>
  <HeadingPairs>
    <vt:vector size="6" baseType="variant">
      <vt:variant>
        <vt:lpstr>Benyttede skrifttyper</vt:lpstr>
      </vt:variant>
      <vt:variant>
        <vt:i4>5</vt:i4>
      </vt:variant>
      <vt:variant>
        <vt:lpstr>Tema</vt:lpstr>
      </vt:variant>
      <vt:variant>
        <vt:i4>2</vt:i4>
      </vt:variant>
      <vt:variant>
        <vt:lpstr>Slidetitler</vt:lpstr>
      </vt:variant>
      <vt:variant>
        <vt:i4>10</vt:i4>
      </vt:variant>
    </vt:vector>
  </HeadingPairs>
  <TitlesOfParts>
    <vt:vector size="17" baseType="lpstr">
      <vt:lpstr>Arial</vt:lpstr>
      <vt:lpstr>Calibri</vt:lpstr>
      <vt:lpstr>Georgia</vt:lpstr>
      <vt:lpstr>Tahoma</vt:lpstr>
      <vt:lpstr>Verdana</vt:lpstr>
      <vt:lpstr>Diasmaster</vt:lpstr>
      <vt:lpstr>1_Diasmaster</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Vordingborg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Ole Hampenberg Andersen</dc:creator>
  <cp:lastModifiedBy>John Rolf Kaarsberg</cp:lastModifiedBy>
  <cp:revision>28</cp:revision>
  <cp:lastPrinted>2020-01-29T11:16:22Z</cp:lastPrinted>
  <dcterms:created xsi:type="dcterms:W3CDTF">2019-10-30T11:40:03Z</dcterms:created>
  <dcterms:modified xsi:type="dcterms:W3CDTF">2020-07-23T12:08:48Z</dcterms:modified>
</cp:coreProperties>
</file>