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7" r:id="rId5"/>
    <p:sldId id="273" r:id="rId6"/>
    <p:sldId id="274" r:id="rId7"/>
    <p:sldId id="272" r:id="rId8"/>
    <p:sldId id="275" r:id="rId9"/>
    <p:sldId id="281" r:id="rId10"/>
    <p:sldId id="277" r:id="rId11"/>
    <p:sldId id="280" r:id="rId12"/>
    <p:sldId id="278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6BF0D2-98F7-4AB6-9B6C-981E02FCFFD2}" v="10" dt="2024-04-29T11:56:32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2726" autoAdjust="0"/>
  </p:normalViewPr>
  <p:slideViewPr>
    <p:cSldViewPr snapToGrid="0">
      <p:cViewPr varScale="1">
        <p:scale>
          <a:sx n="94" d="100"/>
          <a:sy n="94" d="100"/>
        </p:scale>
        <p:origin x="11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its Adam Monty" userId="2bc6741f-4c82-4040-9b58-b3036be3e73b" providerId="ADAL" clId="{FD6BF0D2-98F7-4AB6-9B6C-981E02FCFFD2}"/>
    <pc:docChg chg="undo redo custSel addSld delSld modSld sldOrd">
      <pc:chgData name="Laurits Adam Monty" userId="2bc6741f-4c82-4040-9b58-b3036be3e73b" providerId="ADAL" clId="{FD6BF0D2-98F7-4AB6-9B6C-981E02FCFFD2}" dt="2024-04-29T12:37:22.485" v="1801" actId="20577"/>
      <pc:docMkLst>
        <pc:docMk/>
      </pc:docMkLst>
      <pc:sldChg chg="modNotesTx">
        <pc:chgData name="Laurits Adam Monty" userId="2bc6741f-4c82-4040-9b58-b3036be3e73b" providerId="ADAL" clId="{FD6BF0D2-98F7-4AB6-9B6C-981E02FCFFD2}" dt="2024-04-29T08:25:06.793" v="253" actId="20577"/>
        <pc:sldMkLst>
          <pc:docMk/>
          <pc:sldMk cId="3256851559" sldId="257"/>
        </pc:sldMkLst>
      </pc:sldChg>
      <pc:sldChg chg="addSp delSp modSp add del mod">
        <pc:chgData name="Laurits Adam Monty" userId="2bc6741f-4c82-4040-9b58-b3036be3e73b" providerId="ADAL" clId="{FD6BF0D2-98F7-4AB6-9B6C-981E02FCFFD2}" dt="2024-04-29T12:37:22.485" v="1801" actId="20577"/>
        <pc:sldMkLst>
          <pc:docMk/>
          <pc:sldMk cId="458549919" sldId="272"/>
        </pc:sldMkLst>
        <pc:spChg chg="add del">
          <ac:chgData name="Laurits Adam Monty" userId="2bc6741f-4c82-4040-9b58-b3036be3e73b" providerId="ADAL" clId="{FD6BF0D2-98F7-4AB6-9B6C-981E02FCFFD2}" dt="2024-04-29T08:16:31.398" v="2" actId="22"/>
          <ac:spMkLst>
            <pc:docMk/>
            <pc:sldMk cId="458549919" sldId="272"/>
            <ac:spMk id="4" creationId="{CA53CE4B-4597-0E45-F947-F029AD485704}"/>
          </ac:spMkLst>
        </pc:spChg>
        <pc:spChg chg="add del">
          <ac:chgData name="Laurits Adam Monty" userId="2bc6741f-4c82-4040-9b58-b3036be3e73b" providerId="ADAL" clId="{FD6BF0D2-98F7-4AB6-9B6C-981E02FCFFD2}" dt="2024-04-29T08:16:41.849" v="4" actId="22"/>
          <ac:spMkLst>
            <pc:docMk/>
            <pc:sldMk cId="458549919" sldId="272"/>
            <ac:spMk id="6" creationId="{BB2238A3-88A0-375A-CC90-0694BBB42D63}"/>
          </ac:spMkLst>
        </pc:spChg>
        <pc:spChg chg="add del">
          <ac:chgData name="Laurits Adam Monty" userId="2bc6741f-4c82-4040-9b58-b3036be3e73b" providerId="ADAL" clId="{FD6BF0D2-98F7-4AB6-9B6C-981E02FCFFD2}" dt="2024-04-29T08:16:50.665" v="14" actId="22"/>
          <ac:spMkLst>
            <pc:docMk/>
            <pc:sldMk cId="458549919" sldId="272"/>
            <ac:spMk id="8" creationId="{57E8868C-BE5C-09A2-D9F1-6DE4D9D64960}"/>
          </ac:spMkLst>
        </pc:spChg>
        <pc:spChg chg="add mod">
          <ac:chgData name="Laurits Adam Monty" userId="2bc6741f-4c82-4040-9b58-b3036be3e73b" providerId="ADAL" clId="{FD6BF0D2-98F7-4AB6-9B6C-981E02FCFFD2}" dt="2024-04-29T12:37:22.485" v="1801" actId="20577"/>
          <ac:spMkLst>
            <pc:docMk/>
            <pc:sldMk cId="458549919" sldId="272"/>
            <ac:spMk id="11" creationId="{2F6F7F83-954D-F22A-1D2D-A0E06E408247}"/>
          </ac:spMkLst>
        </pc:spChg>
        <pc:picChg chg="del mod">
          <ac:chgData name="Laurits Adam Monty" userId="2bc6741f-4c82-4040-9b58-b3036be3e73b" providerId="ADAL" clId="{FD6BF0D2-98F7-4AB6-9B6C-981E02FCFFD2}" dt="2024-04-29T08:21:25.089" v="170" actId="478"/>
          <ac:picMkLst>
            <pc:docMk/>
            <pc:sldMk cId="458549919" sldId="272"/>
            <ac:picMk id="3" creationId="{784E2A4E-E759-C698-0241-A4CF85CCBCB2}"/>
          </ac:picMkLst>
        </pc:picChg>
        <pc:picChg chg="add mod">
          <ac:chgData name="Laurits Adam Monty" userId="2bc6741f-4c82-4040-9b58-b3036be3e73b" providerId="ADAL" clId="{FD6BF0D2-98F7-4AB6-9B6C-981E02FCFFD2}" dt="2024-04-29T10:39:09.383" v="1549" actId="1076"/>
          <ac:picMkLst>
            <pc:docMk/>
            <pc:sldMk cId="458549919" sldId="272"/>
            <ac:picMk id="13" creationId="{5424B7FB-5984-CF39-30A5-B475915433BD}"/>
          </ac:picMkLst>
        </pc:picChg>
        <pc:cxnChg chg="add mod">
          <ac:chgData name="Laurits Adam Monty" userId="2bc6741f-4c82-4040-9b58-b3036be3e73b" providerId="ADAL" clId="{FD6BF0D2-98F7-4AB6-9B6C-981E02FCFFD2}" dt="2024-04-29T10:39:45.396" v="1554" actId="208"/>
          <ac:cxnSpMkLst>
            <pc:docMk/>
            <pc:sldMk cId="458549919" sldId="272"/>
            <ac:cxnSpMk id="15" creationId="{538AF076-C63C-AFEC-D73B-CD10571D1DD7}"/>
          </ac:cxnSpMkLst>
        </pc:cxnChg>
        <pc:cxnChg chg="add mod">
          <ac:chgData name="Laurits Adam Monty" userId="2bc6741f-4c82-4040-9b58-b3036be3e73b" providerId="ADAL" clId="{FD6BF0D2-98F7-4AB6-9B6C-981E02FCFFD2}" dt="2024-04-29T10:39:53.719" v="1576" actId="1037"/>
          <ac:cxnSpMkLst>
            <pc:docMk/>
            <pc:sldMk cId="458549919" sldId="272"/>
            <ac:cxnSpMk id="17" creationId="{53E1F46E-0FAA-7252-A13F-0B09C32D76C9}"/>
          </ac:cxnSpMkLst>
        </pc:cxnChg>
        <pc:cxnChg chg="add mod">
          <ac:chgData name="Laurits Adam Monty" userId="2bc6741f-4c82-4040-9b58-b3036be3e73b" providerId="ADAL" clId="{FD6BF0D2-98F7-4AB6-9B6C-981E02FCFFD2}" dt="2024-04-29T10:40:07.289" v="1641" actId="1035"/>
          <ac:cxnSpMkLst>
            <pc:docMk/>
            <pc:sldMk cId="458549919" sldId="272"/>
            <ac:cxnSpMk id="18" creationId="{051BF23A-5CED-CF7F-0FD1-5DB4D0164D54}"/>
          </ac:cxnSpMkLst>
        </pc:cxnChg>
        <pc:cxnChg chg="add mod">
          <ac:chgData name="Laurits Adam Monty" userId="2bc6741f-4c82-4040-9b58-b3036be3e73b" providerId="ADAL" clId="{FD6BF0D2-98F7-4AB6-9B6C-981E02FCFFD2}" dt="2024-04-29T10:40:16.416" v="1661" actId="1035"/>
          <ac:cxnSpMkLst>
            <pc:docMk/>
            <pc:sldMk cId="458549919" sldId="272"/>
            <ac:cxnSpMk id="19" creationId="{95D203C9-A9E4-EA6C-0E60-4CD84A2771F4}"/>
          </ac:cxnSpMkLst>
        </pc:cxnChg>
      </pc:sldChg>
      <pc:sldChg chg="modSp add del mod ord">
        <pc:chgData name="Laurits Adam Monty" userId="2bc6741f-4c82-4040-9b58-b3036be3e73b" providerId="ADAL" clId="{FD6BF0D2-98F7-4AB6-9B6C-981E02FCFFD2}" dt="2024-04-29T08:53:52.425" v="1532" actId="47"/>
        <pc:sldMkLst>
          <pc:docMk/>
          <pc:sldMk cId="3313666600" sldId="273"/>
        </pc:sldMkLst>
        <pc:spChg chg="mod">
          <ac:chgData name="Laurits Adam Monty" userId="2bc6741f-4c82-4040-9b58-b3036be3e73b" providerId="ADAL" clId="{FD6BF0D2-98F7-4AB6-9B6C-981E02FCFFD2}" dt="2024-04-29T08:23:12.824" v="211" actId="6549"/>
          <ac:spMkLst>
            <pc:docMk/>
            <pc:sldMk cId="3313666600" sldId="273"/>
            <ac:spMk id="11" creationId="{E58E06E0-C2BA-7B70-ECD8-14F778064D79}"/>
          </ac:spMkLst>
        </pc:spChg>
      </pc:sldChg>
      <pc:sldChg chg="modSp add del mod ord modNotesTx">
        <pc:chgData name="Laurits Adam Monty" userId="2bc6741f-4c82-4040-9b58-b3036be3e73b" providerId="ADAL" clId="{FD6BF0D2-98F7-4AB6-9B6C-981E02FCFFD2}" dt="2024-04-29T08:53:46.419" v="1531" actId="47"/>
        <pc:sldMkLst>
          <pc:docMk/>
          <pc:sldMk cId="3824167306" sldId="274"/>
        </pc:sldMkLst>
        <pc:spChg chg="mod">
          <ac:chgData name="Laurits Adam Monty" userId="2bc6741f-4c82-4040-9b58-b3036be3e73b" providerId="ADAL" clId="{FD6BF0D2-98F7-4AB6-9B6C-981E02FCFFD2}" dt="2024-04-29T08:29:56.546" v="385" actId="20577"/>
          <ac:spMkLst>
            <pc:docMk/>
            <pc:sldMk cId="3824167306" sldId="274"/>
            <ac:spMk id="11" creationId="{E58E06E0-C2BA-7B70-ECD8-14F778064D79}"/>
          </ac:spMkLst>
        </pc:spChg>
      </pc:sldChg>
      <pc:sldChg chg="modSp mod">
        <pc:chgData name="Laurits Adam Monty" userId="2bc6741f-4c82-4040-9b58-b3036be3e73b" providerId="ADAL" clId="{FD6BF0D2-98F7-4AB6-9B6C-981E02FCFFD2}" dt="2024-04-29T08:33:38.164" v="666" actId="20577"/>
        <pc:sldMkLst>
          <pc:docMk/>
          <pc:sldMk cId="1465740036" sldId="275"/>
        </pc:sldMkLst>
        <pc:spChg chg="mod">
          <ac:chgData name="Laurits Adam Monty" userId="2bc6741f-4c82-4040-9b58-b3036be3e73b" providerId="ADAL" clId="{FD6BF0D2-98F7-4AB6-9B6C-981E02FCFFD2}" dt="2024-04-29T08:32:54.130" v="531" actId="20577"/>
          <ac:spMkLst>
            <pc:docMk/>
            <pc:sldMk cId="1465740036" sldId="275"/>
            <ac:spMk id="9" creationId="{103B71F2-1B9A-1DDD-81C5-403A836EA553}"/>
          </ac:spMkLst>
        </pc:spChg>
        <pc:spChg chg="mod">
          <ac:chgData name="Laurits Adam Monty" userId="2bc6741f-4c82-4040-9b58-b3036be3e73b" providerId="ADAL" clId="{FD6BF0D2-98F7-4AB6-9B6C-981E02FCFFD2}" dt="2024-04-29T08:33:38.164" v="666" actId="20577"/>
          <ac:spMkLst>
            <pc:docMk/>
            <pc:sldMk cId="1465740036" sldId="275"/>
            <ac:spMk id="11" creationId="{E58E06E0-C2BA-7B70-ECD8-14F778064D79}"/>
          </ac:spMkLst>
        </pc:spChg>
      </pc:sldChg>
      <pc:sldChg chg="del">
        <pc:chgData name="Laurits Adam Monty" userId="2bc6741f-4c82-4040-9b58-b3036be3e73b" providerId="ADAL" clId="{FD6BF0D2-98F7-4AB6-9B6C-981E02FCFFD2}" dt="2024-04-29T08:33:43.899" v="667" actId="47"/>
        <pc:sldMkLst>
          <pc:docMk/>
          <pc:sldMk cId="3336718439" sldId="276"/>
        </pc:sldMkLst>
      </pc:sldChg>
      <pc:sldChg chg="modSp mod">
        <pc:chgData name="Laurits Adam Monty" userId="2bc6741f-4c82-4040-9b58-b3036be3e73b" providerId="ADAL" clId="{FD6BF0D2-98F7-4AB6-9B6C-981E02FCFFD2}" dt="2024-04-29T11:46:13.503" v="1729" actId="20577"/>
        <pc:sldMkLst>
          <pc:docMk/>
          <pc:sldMk cId="2534257973" sldId="277"/>
        </pc:sldMkLst>
        <pc:spChg chg="mod">
          <ac:chgData name="Laurits Adam Monty" userId="2bc6741f-4c82-4040-9b58-b3036be3e73b" providerId="ADAL" clId="{FD6BF0D2-98F7-4AB6-9B6C-981E02FCFFD2}" dt="2024-04-29T08:35:21.545" v="701" actId="20577"/>
          <ac:spMkLst>
            <pc:docMk/>
            <pc:sldMk cId="2534257973" sldId="277"/>
            <ac:spMk id="9" creationId="{103B71F2-1B9A-1DDD-81C5-403A836EA553}"/>
          </ac:spMkLst>
        </pc:spChg>
        <pc:spChg chg="mod">
          <ac:chgData name="Laurits Adam Monty" userId="2bc6741f-4c82-4040-9b58-b3036be3e73b" providerId="ADAL" clId="{FD6BF0D2-98F7-4AB6-9B6C-981E02FCFFD2}" dt="2024-04-29T11:46:13.503" v="1729" actId="20577"/>
          <ac:spMkLst>
            <pc:docMk/>
            <pc:sldMk cId="2534257973" sldId="277"/>
            <ac:spMk id="11" creationId="{E58E06E0-C2BA-7B70-ECD8-14F778064D79}"/>
          </ac:spMkLst>
        </pc:spChg>
      </pc:sldChg>
      <pc:sldChg chg="addSp modSp mod">
        <pc:chgData name="Laurits Adam Monty" userId="2bc6741f-4c82-4040-9b58-b3036be3e73b" providerId="ADAL" clId="{FD6BF0D2-98F7-4AB6-9B6C-981E02FCFFD2}" dt="2024-04-29T08:44:07.920" v="1388" actId="1076"/>
        <pc:sldMkLst>
          <pc:docMk/>
          <pc:sldMk cId="4061320533" sldId="278"/>
        </pc:sldMkLst>
        <pc:spChg chg="add mod">
          <ac:chgData name="Laurits Adam Monty" userId="2bc6741f-4c82-4040-9b58-b3036be3e73b" providerId="ADAL" clId="{FD6BF0D2-98F7-4AB6-9B6C-981E02FCFFD2}" dt="2024-04-29T08:42:35.673" v="1312" actId="122"/>
          <ac:spMkLst>
            <pc:docMk/>
            <pc:sldMk cId="4061320533" sldId="278"/>
            <ac:spMk id="2" creationId="{4ECC879A-FA18-2EEE-E568-BC1CC26FD1C2}"/>
          </ac:spMkLst>
        </pc:spChg>
        <pc:spChg chg="add mod">
          <ac:chgData name="Laurits Adam Monty" userId="2bc6741f-4c82-4040-9b58-b3036be3e73b" providerId="ADAL" clId="{FD6BF0D2-98F7-4AB6-9B6C-981E02FCFFD2}" dt="2024-04-29T08:44:07.920" v="1388" actId="1076"/>
          <ac:spMkLst>
            <pc:docMk/>
            <pc:sldMk cId="4061320533" sldId="278"/>
            <ac:spMk id="3" creationId="{FAFDD892-B96C-C650-EB15-B54C0732868B}"/>
          </ac:spMkLst>
        </pc:spChg>
      </pc:sldChg>
      <pc:sldChg chg="modSp add del mod">
        <pc:chgData name="Laurits Adam Monty" userId="2bc6741f-4c82-4040-9b58-b3036be3e73b" providerId="ADAL" clId="{FD6BF0D2-98F7-4AB6-9B6C-981E02FCFFD2}" dt="2024-04-29T08:38:54.915" v="1046" actId="47"/>
        <pc:sldMkLst>
          <pc:docMk/>
          <pc:sldMk cId="3650405734" sldId="279"/>
        </pc:sldMkLst>
        <pc:spChg chg="mod">
          <ac:chgData name="Laurits Adam Monty" userId="2bc6741f-4c82-4040-9b58-b3036be3e73b" providerId="ADAL" clId="{FD6BF0D2-98F7-4AB6-9B6C-981E02FCFFD2}" dt="2024-04-29T08:38:35.815" v="1041" actId="20577"/>
          <ac:spMkLst>
            <pc:docMk/>
            <pc:sldMk cId="3650405734" sldId="279"/>
            <ac:spMk id="9" creationId="{103B71F2-1B9A-1DDD-81C5-403A836EA553}"/>
          </ac:spMkLst>
        </pc:spChg>
        <pc:spChg chg="mod">
          <ac:chgData name="Laurits Adam Monty" userId="2bc6741f-4c82-4040-9b58-b3036be3e73b" providerId="ADAL" clId="{FD6BF0D2-98F7-4AB6-9B6C-981E02FCFFD2}" dt="2024-04-29T08:38:43.098" v="1044" actId="20577"/>
          <ac:spMkLst>
            <pc:docMk/>
            <pc:sldMk cId="3650405734" sldId="279"/>
            <ac:spMk id="11" creationId="{E58E06E0-C2BA-7B70-ECD8-14F778064D79}"/>
          </ac:spMkLst>
        </pc:spChg>
      </pc:sldChg>
      <pc:sldChg chg="modSp add mod modNotesTx">
        <pc:chgData name="Laurits Adam Monty" userId="2bc6741f-4c82-4040-9b58-b3036be3e73b" providerId="ADAL" clId="{FD6BF0D2-98F7-4AB6-9B6C-981E02FCFFD2}" dt="2024-04-29T11:34:11.993" v="1663" actId="20577"/>
        <pc:sldMkLst>
          <pc:docMk/>
          <pc:sldMk cId="2344254488" sldId="280"/>
        </pc:sldMkLst>
        <pc:spChg chg="mod">
          <ac:chgData name="Laurits Adam Monty" userId="2bc6741f-4c82-4040-9b58-b3036be3e73b" providerId="ADAL" clId="{FD6BF0D2-98F7-4AB6-9B6C-981E02FCFFD2}" dt="2024-04-29T08:38:59.565" v="1055" actId="20577"/>
          <ac:spMkLst>
            <pc:docMk/>
            <pc:sldMk cId="2344254488" sldId="280"/>
            <ac:spMk id="9" creationId="{103B71F2-1B9A-1DDD-81C5-403A836EA553}"/>
          </ac:spMkLst>
        </pc:spChg>
      </pc:sldChg>
      <pc:sldChg chg="modSp add mod">
        <pc:chgData name="Laurits Adam Monty" userId="2bc6741f-4c82-4040-9b58-b3036be3e73b" providerId="ADAL" clId="{FD6BF0D2-98F7-4AB6-9B6C-981E02FCFFD2}" dt="2024-04-29T11:57:25.388" v="1791" actId="20577"/>
        <pc:sldMkLst>
          <pc:docMk/>
          <pc:sldMk cId="2921758196" sldId="281"/>
        </pc:sldMkLst>
        <pc:spChg chg="mod">
          <ac:chgData name="Laurits Adam Monty" userId="2bc6741f-4c82-4040-9b58-b3036be3e73b" providerId="ADAL" clId="{FD6BF0D2-98F7-4AB6-9B6C-981E02FCFFD2}" dt="2024-04-29T11:56:28.152" v="1747" actId="20577"/>
          <ac:spMkLst>
            <pc:docMk/>
            <pc:sldMk cId="2921758196" sldId="281"/>
            <ac:spMk id="9" creationId="{103B71F2-1B9A-1DDD-81C5-403A836EA553}"/>
          </ac:spMkLst>
        </pc:spChg>
        <pc:spChg chg="mod">
          <ac:chgData name="Laurits Adam Monty" userId="2bc6741f-4c82-4040-9b58-b3036be3e73b" providerId="ADAL" clId="{FD6BF0D2-98F7-4AB6-9B6C-981E02FCFFD2}" dt="2024-04-29T11:57:25.388" v="1791" actId="20577"/>
          <ac:spMkLst>
            <pc:docMk/>
            <pc:sldMk cId="2921758196" sldId="281"/>
            <ac:spMk id="11" creationId="{E58E06E0-C2BA-7B70-ECD8-14F778064D79}"/>
          </ac:spMkLst>
        </pc:spChg>
      </pc:sldChg>
      <pc:sldChg chg="add del">
        <pc:chgData name="Laurits Adam Monty" userId="2bc6741f-4c82-4040-9b58-b3036be3e73b" providerId="ADAL" clId="{FD6BF0D2-98F7-4AB6-9B6C-981E02FCFFD2}" dt="2024-04-29T11:56:47.042" v="1749" actId="47"/>
        <pc:sldMkLst>
          <pc:docMk/>
          <pc:sldMk cId="3275230952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A796-B921-4353-A75B-5086AA8063C7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30BF2-DE62-4E72-9AF6-6B2C257300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1048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Hvad er Grøn Pulje og hvem er jeg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C30BF2-DE62-4E72-9AF6-6B2C257300E8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4678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Hvornår anlægget har opnået byggetilladelse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C30BF2-DE62-4E72-9AF6-6B2C257300E8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0970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Store beløb – vigtigt at begynde at tænke i projekter</a:t>
            </a:r>
          </a:p>
          <a:p>
            <a:r>
              <a:rPr lang="da-DK" dirty="0"/>
              <a:t>Udviklere ønsker ofte at give noget til lokalsamfundet ud over Grøn Pulje (evt. årlig </a:t>
            </a:r>
            <a:r>
              <a:rPr lang="da-DK" dirty="0" err="1"/>
              <a:t>driftstøtte</a:t>
            </a:r>
            <a:r>
              <a:rPr lang="da-DK" dirty="0"/>
              <a:t>) – vigtigt at organisere sig </a:t>
            </a:r>
          </a:p>
          <a:p>
            <a:r>
              <a:rPr lang="da-DK" dirty="0"/>
              <a:t>Fremover vil der være mulighed for at tænke midlerne fra Grøn Pulje med tidligere i planlægningsprocessen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C30BF2-DE62-4E72-9AF6-6B2C257300E8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1731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8D1027-DE2C-C41E-5F19-4BF2AF771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0C25602-2FA5-FE67-C0AB-1E9F0AC86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BBD4A3-4361-4EB5-AB27-513023D1E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4EB-F783-4A2C-9EA5-7A91F1EC1290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A3B1995-AFC8-FD80-7005-FE36C74C5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C3EEA47-BFA9-22C9-83EB-8CEA8DB4D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F748-B45E-4270-A682-ECC7E002E9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902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A8A8B3-2A40-2B1A-30C9-70CBFF1E9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E820F5C-4FCC-865A-FCBA-167D8EA733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1D033CA-C463-F2FA-FE74-B26E9A10F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4EB-F783-4A2C-9EA5-7A91F1EC1290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5097DC5-D676-C9FF-A282-4AEED1FD1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3D057A-AC73-D730-2DD3-B83410FEE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F748-B45E-4270-A682-ECC7E002E9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7621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58CD360-76A9-9775-2E6C-356B5D5B18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E60AE9D-4E92-0061-6E4F-AC96C6311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0F27351-A09D-0EE2-A865-570BBC449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4EB-F783-4A2C-9EA5-7A91F1EC1290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B8711F0-888C-8AFB-F182-2A73D115E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ED801D4-6307-C6EF-F9F6-A470A5481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F748-B45E-4270-A682-ECC7E002E9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0159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fisk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verColor"/>
          <p:cNvSpPr/>
          <p:nvPr userDrawn="1"/>
        </p:nvSpPr>
        <p:spPr>
          <a:xfrm>
            <a:off x="0" y="1026000"/>
            <a:ext cx="12192000" cy="5832000"/>
          </a:xfrm>
          <a:prstGeom prst="rect">
            <a:avLst/>
          </a:prstGeom>
          <a:solidFill>
            <a:srgbClr val="007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/>
          </a:p>
        </p:txBody>
      </p:sp>
      <p:sp>
        <p:nvSpPr>
          <p:cNvPr id="13" name="IntroText"/>
          <p:cNvSpPr>
            <a:spLocks noGrp="1"/>
          </p:cNvSpPr>
          <p:nvPr>
            <p:ph type="body" sz="quarter" idx="11" hasCustomPrompt="1"/>
          </p:nvPr>
        </p:nvSpPr>
        <p:spPr>
          <a:xfrm>
            <a:off x="936000" y="1782000"/>
            <a:ext cx="10536597" cy="2788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Introtekst</a:t>
            </a:r>
            <a:endParaRPr lang="da-DK" dirty="0"/>
          </a:p>
        </p:txBody>
      </p:sp>
      <p:sp>
        <p:nvSpPr>
          <p:cNvPr id="21" name="Speaker"/>
          <p:cNvSpPr>
            <a:spLocks noGrp="1"/>
          </p:cNvSpPr>
          <p:nvPr>
            <p:ph type="body" sz="quarter" idx="14" hasCustomPrompt="1"/>
          </p:nvPr>
        </p:nvSpPr>
        <p:spPr>
          <a:xfrm>
            <a:off x="5760000" y="6066000"/>
            <a:ext cx="4800000" cy="792000"/>
          </a:xfrm>
          <a:prstGeom prst="rect">
            <a:avLst/>
          </a:prstGeom>
        </p:spPr>
        <p:txBody>
          <a:bodyPr lIns="0" tIns="0" rIns="0" bIns="612000"/>
          <a:lstStyle>
            <a:lvl1pPr marL="0" indent="0" algn="r">
              <a:buNone/>
              <a:defRPr sz="1200" baseline="0">
                <a:solidFill>
                  <a:srgbClr val="FFFFFF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Navn</a:t>
            </a:r>
          </a:p>
        </p:txBody>
      </p:sp>
      <p:sp>
        <p:nvSpPr>
          <p:cNvPr id="12" name="Heading"/>
          <p:cNvSpPr>
            <a:spLocks noGrp="1"/>
          </p:cNvSpPr>
          <p:nvPr>
            <p:ph type="body" sz="quarter" idx="16" hasCustomPrompt="1"/>
          </p:nvPr>
        </p:nvSpPr>
        <p:spPr>
          <a:xfrm>
            <a:off x="936000" y="2196000"/>
            <a:ext cx="10056544" cy="9807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4000" b="1" i="0" cap="all" baseline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da-DK" b="1" i="0" cap="all" baseline="0" dirty="0"/>
              <a:t>Overskrift</a:t>
            </a:r>
          </a:p>
        </p:txBody>
      </p:sp>
      <p:sp>
        <p:nvSpPr>
          <p:cNvPr id="4" name="SidePanel"/>
          <p:cNvSpPr>
            <a:spLocks noGrp="1"/>
          </p:cNvSpPr>
          <p:nvPr>
            <p:ph type="body" sz="quarter" idx="17" hasCustomPrompt="1"/>
          </p:nvPr>
        </p:nvSpPr>
        <p:spPr>
          <a:xfrm>
            <a:off x="11497438" y="1026129"/>
            <a:ext cx="696087" cy="5832729"/>
          </a:xfrm>
          <a:prstGeom prst="rect">
            <a:avLst/>
          </a:prstGeom>
          <a:solidFill>
            <a:srgbClr val="3DA15A"/>
          </a:solidFill>
        </p:spPr>
        <p:txBody>
          <a:bodyPr vert="vert" lIns="0" tIns="522000" rIns="0" bIns="0" anchor="ctr"/>
          <a:lstStyle>
            <a:lvl1pPr marL="0" indent="0">
              <a:buNone/>
              <a:defRPr sz="1200" b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200" b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200" b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200" b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200" b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da-DK" dirty="0"/>
              <a:t>Dato. Måned år</a:t>
            </a:r>
          </a:p>
        </p:txBody>
      </p:sp>
      <p:pic>
        <p:nvPicPr>
          <p:cNvPr id="5" name="Billede 4" descr="Logo" title="Logo">
            <a:extLst>
              <a:ext uri="{FF2B5EF4-FFF2-40B4-BE49-F238E27FC236}">
                <a16:creationId xmlns:a16="http://schemas.microsoft.com/office/drawing/2014/main" id="{0FDD3FE7-FDD2-B877-12C6-30362E1AC977}"/>
              </a:ext>
            </a:extLst>
          </p:cNvPr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000" y="504000"/>
            <a:ext cx="3072000" cy="684000"/>
          </a:xfrm>
          <a:prstGeom prst="rect">
            <a:avLst/>
          </a:prstGeom>
        </p:spPr>
      </p:pic>
      <p:pic>
        <p:nvPicPr>
          <p:cNvPr id="7" name="Billede 6" descr="Logo" title="Logo">
            <a:extLst>
              <a:ext uri="{FF2B5EF4-FFF2-40B4-BE49-F238E27FC236}">
                <a16:creationId xmlns:a16="http://schemas.microsoft.com/office/drawing/2014/main" id="{851B5F09-3E40-80E3-3081-53BB955516FD}"/>
              </a:ext>
            </a:extLst>
          </p:cNvPr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000" y="5166000"/>
            <a:ext cx="432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230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Heading"/>
          <p:cNvSpPr>
            <a:spLocks noGrp="1"/>
          </p:cNvSpPr>
          <p:nvPr>
            <p:ph type="body" sz="quarter" idx="12" hasCustomPrompt="1"/>
          </p:nvPr>
        </p:nvSpPr>
        <p:spPr>
          <a:xfrm>
            <a:off x="936001" y="684000"/>
            <a:ext cx="10536767" cy="9807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800" b="1" i="0" cap="all" baseline="0">
                <a:solidFill>
                  <a:srgbClr val="007D4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da-DK" b="1" i="0" cap="all" baseline="0" dirty="0"/>
              <a:t>Overskrift</a:t>
            </a:r>
            <a:endParaRPr lang="da-DK" dirty="0"/>
          </a:p>
        </p:txBody>
      </p:sp>
      <p:sp>
        <p:nvSpPr>
          <p:cNvPr id="6" name="Text"/>
          <p:cNvSpPr>
            <a:spLocks noGrp="1"/>
          </p:cNvSpPr>
          <p:nvPr>
            <p:ph type="body" sz="quarter" idx="16" hasCustomPrompt="1"/>
          </p:nvPr>
        </p:nvSpPr>
        <p:spPr>
          <a:xfrm>
            <a:off x="936000" y="1602000"/>
            <a:ext cx="10320000" cy="464400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da-DK" dirty="0"/>
              <a:t>Tekst</a:t>
            </a:r>
          </a:p>
          <a:p>
            <a:pPr lvl="0"/>
            <a:endParaRPr lang="da-DK" dirty="0"/>
          </a:p>
        </p:txBody>
      </p:sp>
      <p:pic>
        <p:nvPicPr>
          <p:cNvPr id="3" name="Billede 2" descr="Logo" title="Logo">
            <a:extLst>
              <a:ext uri="{FF2B5EF4-FFF2-40B4-BE49-F238E27FC236}">
                <a16:creationId xmlns:a16="http://schemas.microsoft.com/office/drawing/2014/main" id="{081A9D4B-D964-88A4-F581-BA6EF14794E0}"/>
              </a:ext>
            </a:extLst>
          </p:cNvPr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000" y="324000"/>
            <a:ext cx="1632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51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3C081E-FFB1-554F-35AB-5A9FC0A19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79E8C9-E39C-C3E8-3B50-A34936C95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CB0ED29-3D37-62C0-9148-2045F1E84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4EB-F783-4A2C-9EA5-7A91F1EC1290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AC43183-2DB3-A0D5-73E6-6FDE4E223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269684C-7E4B-3506-D5E2-EBC53B52C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F748-B45E-4270-A682-ECC7E002E9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1034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636171-CCF0-84E6-8A05-9A9C49352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EC3DF0F-D70E-55B5-1F67-4C8364402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70D8081-8A9D-32C7-6894-12D3CADCD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4EB-F783-4A2C-9EA5-7A91F1EC1290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EDCFC68-3814-246E-CB7F-10774B423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A523C22-4112-0888-7FC7-4F5AA50F8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F748-B45E-4270-A682-ECC7E002E9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30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AA6408-1542-A125-F0EB-28FFD0DC6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978845F-75BB-07D5-B009-2A2F6C416E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FCF829-6205-01D3-3898-6D6B3B718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BE417DC-3AD7-435D-E323-AF36B67E7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4EB-F783-4A2C-9EA5-7A91F1EC1290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C2F4323-E8AE-0202-FB53-8B6476C9D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8666CFE-5925-4F36-0302-AC01BE78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F748-B45E-4270-A682-ECC7E002E9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1033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A3C9F0-4623-6DAB-8D4C-0812ECE03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979C671-1972-1591-2916-986B671E3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31BB485-3E68-E66F-3DC4-404E60723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3AA2723-127A-85E5-4729-AB72AB2F7E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7D6E21E-7953-6E2C-7183-D2E81EB80A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AD0E637-811A-8702-E398-6C4EE4D33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4EB-F783-4A2C-9EA5-7A91F1EC1290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F4EE416-D88C-49A2-7C97-8599941A9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EB3F356-A855-B481-805E-66EBB2B1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F748-B45E-4270-A682-ECC7E002E9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0402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6B6B4E-36D2-8568-452E-BB4518F5E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88BB646-0CE3-A8F8-DCA3-8A6F34FEC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4EB-F783-4A2C-9EA5-7A91F1EC1290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FE9A69F-3727-F91A-7D29-AFEC4E08A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DD34147-EA14-5890-9E17-6FAE46CFB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F748-B45E-4270-A682-ECC7E002E9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448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7526111-846E-439C-D67A-2CAC1142B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4EB-F783-4A2C-9EA5-7A91F1EC1290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98BEC94-CF40-77EE-2BAB-DA5EFE9A1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383A806-06CE-197C-86A5-417BBE47D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F748-B45E-4270-A682-ECC7E002E9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9788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5913E-82AD-4B8D-A549-B653CA694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0CCEBA4-FE52-5343-5EAA-337C76968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B466BFD-156A-5024-E260-E231B5595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48FAE37-292A-3B1D-0DAB-D17345B7E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4EB-F783-4A2C-9EA5-7A91F1EC1290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F1C295D-E507-365E-66FC-13B75770F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A1CE299-E346-EDDE-C145-941EA4CF1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F748-B45E-4270-A682-ECC7E002E9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127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759E07-627D-F703-D00B-D1609ED74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26244E8-C8F5-C8FA-1851-5AB32065A6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1F85C9C-0112-50B0-87F0-E50510E89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4C4B571-AABF-E61B-905A-9F42C55F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4EB-F783-4A2C-9EA5-7A91F1EC1290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02E1C71-8C75-9B2C-3707-8AB91662E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1255AEF-5EAC-69EC-3086-7C5962F39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F748-B45E-4270-A682-ECC7E002E9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6498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E5DD249-1C48-967D-D0C9-D63767BD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DCECEE0-8EB6-9791-0FD7-A3734C5E9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815D6C0-4E51-777D-8C86-8239073781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FCB4EB-F783-4A2C-9EA5-7A91F1EC1290}" type="datetimeFigureOut">
              <a:rPr lang="da-DK" smtClean="0"/>
              <a:t>29-04-2024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B7B2E1D-67A4-1866-148E-9F5343AE6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31FC2EA-942C-5BC8-C51F-B34762BA51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38F748-B45E-4270-A682-ECC7E002E9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625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3142B4F0-2D34-2938-038F-FA5CF8A72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Miljørådsmøde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DA3DD4-2972-78C1-A991-FCAC79AD90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a-DK" dirty="0"/>
              <a:t>Foredragsholder: Laurits Adam Monty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52B800B-B84E-05EF-978C-EA1D7C1C7E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a-DK" dirty="0"/>
              <a:t>Grøn Pulje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47951F5-31A1-BEBB-1649-A93708713C5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a-DK" dirty="0"/>
              <a:t>29. april 2024</a:t>
            </a:r>
          </a:p>
        </p:txBody>
      </p:sp>
    </p:spTree>
    <p:extLst>
      <p:ext uri="{BB962C8B-B14F-4D97-AF65-F5344CB8AC3E}">
        <p14:creationId xmlns:p14="http://schemas.microsoft.com/office/powerpoint/2010/main" val="3256851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103B71F2-1B9A-1DDD-81C5-403A836EA5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26001" y="684000"/>
            <a:ext cx="7902575" cy="980784"/>
          </a:xfrm>
        </p:spPr>
        <p:txBody>
          <a:bodyPr/>
          <a:lstStyle/>
          <a:p>
            <a:r>
              <a:rPr lang="da-DK" dirty="0"/>
              <a:t>Formål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58E06E0-C2BA-7B70-ECD8-14F778064D7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226000" y="1602000"/>
            <a:ext cx="7740000" cy="4644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At </a:t>
            </a:r>
            <a:r>
              <a:rPr lang="en-US" dirty="0" err="1"/>
              <a:t>fremme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opbakning</a:t>
            </a:r>
            <a:r>
              <a:rPr lang="en-US" dirty="0"/>
              <a:t> til VE-</a:t>
            </a:r>
            <a:r>
              <a:rPr lang="en-US" dirty="0" err="1"/>
              <a:t>anlæg</a:t>
            </a:r>
            <a:endParaRPr lang="en-US" dirty="0"/>
          </a:p>
          <a:p>
            <a:r>
              <a:rPr lang="en-US" dirty="0" err="1"/>
              <a:t>Globale</a:t>
            </a:r>
            <a:r>
              <a:rPr lang="en-US" dirty="0"/>
              <a:t> </a:t>
            </a:r>
            <a:r>
              <a:rPr lang="en-US" dirty="0" err="1"/>
              <a:t>gevinster</a:t>
            </a:r>
            <a:r>
              <a:rPr lang="en-US" dirty="0"/>
              <a:t> – </a:t>
            </a:r>
            <a:r>
              <a:rPr lang="en-US" dirty="0" err="1"/>
              <a:t>lokale</a:t>
            </a:r>
            <a:r>
              <a:rPr lang="en-US" dirty="0"/>
              <a:t> </a:t>
            </a:r>
            <a:r>
              <a:rPr lang="en-US" dirty="0" err="1"/>
              <a:t>konsekvenser</a:t>
            </a:r>
            <a:endParaRPr lang="en-US" dirty="0"/>
          </a:p>
          <a:p>
            <a:r>
              <a:rPr lang="en-US" dirty="0" err="1"/>
              <a:t>Grøn</a:t>
            </a:r>
            <a:r>
              <a:rPr lang="en-US" dirty="0"/>
              <a:t> </a:t>
            </a:r>
            <a:r>
              <a:rPr lang="en-US" dirty="0" err="1"/>
              <a:t>Pulje</a:t>
            </a:r>
            <a:r>
              <a:rPr lang="en-US" dirty="0"/>
              <a:t> giver </a:t>
            </a:r>
            <a:r>
              <a:rPr lang="en-US" dirty="0" err="1"/>
              <a:t>mulighed</a:t>
            </a:r>
            <a:r>
              <a:rPr lang="en-US" dirty="0"/>
              <a:t> for </a:t>
            </a:r>
            <a:r>
              <a:rPr lang="en-US" dirty="0" err="1"/>
              <a:t>lokale</a:t>
            </a:r>
            <a:r>
              <a:rPr lang="en-US" dirty="0"/>
              <a:t> </a:t>
            </a:r>
            <a:r>
              <a:rPr lang="en-US" dirty="0" err="1"/>
              <a:t>gevinster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666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103B71F2-1B9A-1DDD-81C5-403A836EA5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26001" y="684000"/>
            <a:ext cx="7902575" cy="980784"/>
          </a:xfrm>
        </p:spPr>
        <p:txBody>
          <a:bodyPr/>
          <a:lstStyle/>
          <a:p>
            <a:r>
              <a:rPr lang="da-DK" dirty="0"/>
              <a:t>Takster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58E06E0-C2BA-7B70-ECD8-14F778064D7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226000" y="1602000"/>
            <a:ext cx="7740000" cy="4644000"/>
          </a:xfrm>
        </p:spPr>
        <p:txBody>
          <a:bodyPr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da-DK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da-DK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da-DK" sz="1800" dirty="0">
                <a:solidFill>
                  <a:srgbClr val="000000"/>
                </a:solidFill>
              </a:rPr>
              <a:t>Før 1. juli 2024</a:t>
            </a: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125.000 kr. pr. installeret MW ved landvindmøller </a:t>
            </a:r>
          </a:p>
          <a:p>
            <a:r>
              <a:rPr lang="da-DK" sz="1800" dirty="0">
                <a:solidFill>
                  <a:srgbClr val="000000"/>
                </a:solidFill>
              </a:rPr>
              <a:t>40.000</a:t>
            </a:r>
            <a:r>
              <a:rPr lang="da-DK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kr. pr. installeret MW ved solcelleanlæg </a:t>
            </a:r>
            <a:endParaRPr lang="en-US" sz="1800" dirty="0"/>
          </a:p>
          <a:p>
            <a:endParaRPr lang="da-DK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da-DK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Efter 1. juli 2024</a:t>
            </a: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313.000 kr. pr. installeret MW ved landvindmøller </a:t>
            </a: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125.000 kr. pr. installeret MW ved solcelleanlæg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167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103B71F2-1B9A-1DDD-81C5-403A836EA5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26001" y="684000"/>
            <a:ext cx="7902575" cy="980784"/>
          </a:xfrm>
        </p:spPr>
        <p:txBody>
          <a:bodyPr/>
          <a:lstStyle/>
          <a:p>
            <a:r>
              <a:rPr lang="da-DK" dirty="0"/>
              <a:t>Fremtiden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2F6F7F83-954D-F22A-1D2D-A0E06E408247}"/>
              </a:ext>
            </a:extLst>
          </p:cNvPr>
          <p:cNvSpPr txBox="1"/>
          <p:nvPr/>
        </p:nvSpPr>
        <p:spPr>
          <a:xfrm>
            <a:off x="681681" y="1408370"/>
            <a:ext cx="7111496" cy="3171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Sommeren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 </a:t>
            </a:r>
            <a:b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Køng</a:t>
            </a: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Mose </a:t>
            </a:r>
            <a:r>
              <a:rPr lang="en-US" sz="22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6,4 </a:t>
            </a: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mio</a:t>
            </a: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Kr.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projekter</a:t>
            </a: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117 </a:t>
            </a: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mio</a:t>
            </a: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kr.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5424B7FB-5984-CF39-30A5-B4759154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5428" y="1235351"/>
            <a:ext cx="6704891" cy="5304969"/>
          </a:xfrm>
          <a:prstGeom prst="rect">
            <a:avLst/>
          </a:prstGeom>
        </p:spPr>
      </p:pic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538AF076-C63C-AFEC-D73B-CD10571D1DD7}"/>
              </a:ext>
            </a:extLst>
          </p:cNvPr>
          <p:cNvCxnSpPr>
            <a:cxnSpLocks/>
          </p:cNvCxnSpPr>
          <p:nvPr/>
        </p:nvCxnSpPr>
        <p:spPr>
          <a:xfrm>
            <a:off x="4897120" y="4084320"/>
            <a:ext cx="6502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53E1F46E-0FAA-7252-A13F-0B09C32D76C9}"/>
              </a:ext>
            </a:extLst>
          </p:cNvPr>
          <p:cNvCxnSpPr>
            <a:cxnSpLocks/>
          </p:cNvCxnSpPr>
          <p:nvPr/>
        </p:nvCxnSpPr>
        <p:spPr>
          <a:xfrm>
            <a:off x="4886960" y="4307840"/>
            <a:ext cx="6502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Lige forbindelse 17">
            <a:extLst>
              <a:ext uri="{FF2B5EF4-FFF2-40B4-BE49-F238E27FC236}">
                <a16:creationId xmlns:a16="http://schemas.microsoft.com/office/drawing/2014/main" id="{051BF23A-5CED-CF7F-0FD1-5DB4D0164D54}"/>
              </a:ext>
            </a:extLst>
          </p:cNvPr>
          <p:cNvCxnSpPr>
            <a:cxnSpLocks/>
          </p:cNvCxnSpPr>
          <p:nvPr/>
        </p:nvCxnSpPr>
        <p:spPr>
          <a:xfrm>
            <a:off x="4897120" y="5344160"/>
            <a:ext cx="6502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Lige forbindelse 18">
            <a:extLst>
              <a:ext uri="{FF2B5EF4-FFF2-40B4-BE49-F238E27FC236}">
                <a16:creationId xmlns:a16="http://schemas.microsoft.com/office/drawing/2014/main" id="{95D203C9-A9E4-EA6C-0E60-4CD84A2771F4}"/>
              </a:ext>
            </a:extLst>
          </p:cNvPr>
          <p:cNvCxnSpPr>
            <a:cxnSpLocks/>
          </p:cNvCxnSpPr>
          <p:nvPr/>
        </p:nvCxnSpPr>
        <p:spPr>
          <a:xfrm>
            <a:off x="4897120" y="5547360"/>
            <a:ext cx="6502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8549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103B71F2-1B9A-1DDD-81C5-403A836EA5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26001" y="684000"/>
            <a:ext cx="7902575" cy="980784"/>
          </a:xfrm>
        </p:spPr>
        <p:txBody>
          <a:bodyPr/>
          <a:lstStyle/>
          <a:p>
            <a:r>
              <a:rPr lang="da-DK" dirty="0"/>
              <a:t>Prioritering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58E06E0-C2BA-7B70-ECD8-14F778064D7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226000" y="1602000"/>
            <a:ext cx="7740000" cy="4644000"/>
          </a:xfrm>
        </p:spPr>
        <p:txBody>
          <a:bodyPr>
            <a:normAutofit/>
          </a:bodyPr>
          <a:lstStyle/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Projekter i nærområdet</a:t>
            </a:r>
          </a:p>
          <a:p>
            <a:r>
              <a:rPr lang="da-DK" dirty="0"/>
              <a:t>Grønne tiltag</a:t>
            </a:r>
          </a:p>
          <a:p>
            <a:r>
              <a:rPr lang="da-DK" dirty="0"/>
              <a:t>Almennyttige projekter</a:t>
            </a:r>
          </a:p>
          <a:p>
            <a:r>
              <a:rPr lang="da-DK" dirty="0"/>
              <a:t>Projektets skala</a:t>
            </a:r>
          </a:p>
          <a:p>
            <a:r>
              <a:rPr lang="da-DK" dirty="0"/>
              <a:t>Realiserbarheden af projektet</a:t>
            </a:r>
          </a:p>
          <a:p>
            <a:r>
              <a:rPr lang="da-DK" dirty="0"/>
              <a:t>Ingen afledt offentlig drift</a:t>
            </a:r>
          </a:p>
        </p:txBody>
      </p:sp>
    </p:spTree>
    <p:extLst>
      <p:ext uri="{BB962C8B-B14F-4D97-AF65-F5344CB8AC3E}">
        <p14:creationId xmlns:p14="http://schemas.microsoft.com/office/powerpoint/2010/main" val="1465740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103B71F2-1B9A-1DDD-81C5-403A836EA5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26001" y="684000"/>
            <a:ext cx="7902575" cy="980784"/>
          </a:xfrm>
        </p:spPr>
        <p:txBody>
          <a:bodyPr/>
          <a:lstStyle/>
          <a:p>
            <a:r>
              <a:rPr lang="da-DK" dirty="0"/>
              <a:t>Ansøgning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58E06E0-C2BA-7B70-ECD8-14F778064D7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226000" y="1602000"/>
            <a:ext cx="7740000" cy="4644000"/>
          </a:xfrm>
        </p:spPr>
        <p:txBody>
          <a:bodyPr>
            <a:normAutofit lnSpcReduction="10000"/>
          </a:bodyPr>
          <a:lstStyle/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Beskrivelse af projektet, evt. i form af ideoplæg eller skitseforslag</a:t>
            </a:r>
          </a:p>
          <a:p>
            <a:r>
              <a:rPr lang="da-DK" dirty="0"/>
              <a:t>Begrundelse for projektet</a:t>
            </a:r>
          </a:p>
          <a:p>
            <a:r>
              <a:rPr lang="da-DK" dirty="0"/>
              <a:t>Beskrivelse af brugen og brugere</a:t>
            </a:r>
          </a:p>
          <a:p>
            <a:r>
              <a:rPr lang="da-DK" dirty="0"/>
              <a:t>Budgetoverslag og den ansøgte sum</a:t>
            </a:r>
          </a:p>
          <a:p>
            <a:r>
              <a:rPr lang="da-DK" dirty="0"/>
              <a:t>Beskrivelse ejerforhold og eventuelle fuldmagter</a:t>
            </a:r>
          </a:p>
          <a:p>
            <a:r>
              <a:rPr lang="da-DK" dirty="0"/>
              <a:t>Kortmateriale, der udpeger projektområdet, samt eventuelt andet kort- eller tegningsmateriale, der kan være relevant for forståelsen af et konkret projekt</a:t>
            </a:r>
          </a:p>
          <a:p>
            <a:r>
              <a:rPr lang="da-DK" dirty="0"/>
              <a:t>Eventuelle tilladelser</a:t>
            </a:r>
          </a:p>
        </p:txBody>
      </p:sp>
    </p:spTree>
    <p:extLst>
      <p:ext uri="{BB962C8B-B14F-4D97-AF65-F5344CB8AC3E}">
        <p14:creationId xmlns:p14="http://schemas.microsoft.com/office/powerpoint/2010/main" val="2921758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103B71F2-1B9A-1DDD-81C5-403A836EA5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26001" y="684000"/>
            <a:ext cx="7902575" cy="980784"/>
          </a:xfrm>
        </p:spPr>
        <p:txBody>
          <a:bodyPr/>
          <a:lstStyle/>
          <a:p>
            <a:r>
              <a:rPr lang="da-DK" dirty="0"/>
              <a:t>1. ansøgningsrunde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58E06E0-C2BA-7B70-ECD8-14F778064D7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226000" y="1602000"/>
            <a:ext cx="7740000" cy="4644000"/>
          </a:xfrm>
        </p:spPr>
        <p:txBody>
          <a:bodyPr/>
          <a:lstStyle/>
          <a:p>
            <a:r>
              <a:rPr lang="da-DK" dirty="0"/>
              <a:t>I alt 2.915.055 kr.</a:t>
            </a:r>
          </a:p>
          <a:p>
            <a:endParaRPr lang="da-DK" dirty="0"/>
          </a:p>
          <a:p>
            <a:r>
              <a:rPr lang="da-DK" dirty="0"/>
              <a:t>Genetablering af Kuskealléen </a:t>
            </a:r>
          </a:p>
          <a:p>
            <a:r>
              <a:rPr lang="da-DK" dirty="0"/>
              <a:t>Grovkøkken, brændeskur og handicaptoilet i Ørslev</a:t>
            </a:r>
          </a:p>
          <a:p>
            <a:r>
              <a:rPr lang="da-DK" dirty="0"/>
              <a:t>Køb af landbrugsjord og naturgenopretning ved Nyråd</a:t>
            </a:r>
          </a:p>
          <a:p>
            <a:r>
              <a:rPr lang="da-DK" dirty="0"/>
              <a:t>Forskønnelse af Kostræde Banker</a:t>
            </a:r>
          </a:p>
          <a:p>
            <a:r>
              <a:rPr lang="da-DK" dirty="0"/>
              <a:t>Beplantningsbælte i Barmosen</a:t>
            </a:r>
          </a:p>
          <a:p>
            <a:r>
              <a:rPr lang="da-DK" dirty="0"/>
              <a:t>Grønt område ved Albumvej, Ørslev</a:t>
            </a:r>
          </a:p>
        </p:txBody>
      </p:sp>
    </p:spTree>
    <p:extLst>
      <p:ext uri="{BB962C8B-B14F-4D97-AF65-F5344CB8AC3E}">
        <p14:creationId xmlns:p14="http://schemas.microsoft.com/office/powerpoint/2010/main" val="2534257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103B71F2-1B9A-1DDD-81C5-403A836EA5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144712" y="3429000"/>
            <a:ext cx="7902575" cy="980784"/>
          </a:xfrm>
        </p:spPr>
        <p:txBody>
          <a:bodyPr/>
          <a:lstStyle/>
          <a:p>
            <a:pPr algn="ctr"/>
            <a:r>
              <a:rPr lang="da-DK" dirty="0"/>
              <a:t>afrunding</a:t>
            </a:r>
          </a:p>
        </p:txBody>
      </p:sp>
    </p:spTree>
    <p:extLst>
      <p:ext uri="{BB962C8B-B14F-4D97-AF65-F5344CB8AC3E}">
        <p14:creationId xmlns:p14="http://schemas.microsoft.com/office/powerpoint/2010/main" val="2344254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103B71F2-1B9A-1DDD-81C5-403A836EA5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144712" y="3429000"/>
            <a:ext cx="7902575" cy="980784"/>
          </a:xfrm>
        </p:spPr>
        <p:txBody>
          <a:bodyPr/>
          <a:lstStyle/>
          <a:p>
            <a:pPr algn="ctr"/>
            <a:r>
              <a:rPr lang="da-DK" dirty="0"/>
              <a:t>Spørgsmål?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ECC879A-FA18-2EEE-E568-BC1CC26FD1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225999" y="4296793"/>
            <a:ext cx="7740000" cy="1846555"/>
          </a:xfrm>
        </p:spPr>
        <p:txBody>
          <a:bodyPr/>
          <a:lstStyle/>
          <a:p>
            <a:pPr algn="ctr"/>
            <a:endParaRPr lang="da-DK" dirty="0"/>
          </a:p>
          <a:p>
            <a:pPr algn="ctr"/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DD892-B96C-C650-EB15-B54C0732868B}"/>
              </a:ext>
            </a:extLst>
          </p:cNvPr>
          <p:cNvSpPr txBox="1">
            <a:spLocks/>
          </p:cNvSpPr>
          <p:nvPr/>
        </p:nvSpPr>
        <p:spPr>
          <a:xfrm>
            <a:off x="2144711" y="4971495"/>
            <a:ext cx="7740000" cy="1949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a-DK" dirty="0"/>
              <a:t>Laamo@vordingborg.dk - </a:t>
            </a:r>
            <a:r>
              <a:rPr lang="da-DK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55 36 24 25</a:t>
            </a: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1320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5154890-1fd0-40a1-88f6-ecbc6b36114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B776C6EF2D224EA6B92BAB92237F77" ma:contentTypeVersion="14" ma:contentTypeDescription="Opret et nyt dokument." ma:contentTypeScope="" ma:versionID="77eda64eaab746ee1b018be416027f10">
  <xsd:schema xmlns:xsd="http://www.w3.org/2001/XMLSchema" xmlns:xs="http://www.w3.org/2001/XMLSchema" xmlns:p="http://schemas.microsoft.com/office/2006/metadata/properties" xmlns:ns2="e5154890-1fd0-40a1-88f6-ecbc6b36114e" xmlns:ns3="ca421e4c-f543-4cd4-94dc-101fd277103e" targetNamespace="http://schemas.microsoft.com/office/2006/metadata/properties" ma:root="true" ma:fieldsID="2165c33b513fe187931f9303e96a3e78" ns2:_="" ns3:_="">
    <xsd:import namespace="e5154890-1fd0-40a1-88f6-ecbc6b36114e"/>
    <xsd:import namespace="ca421e4c-f543-4cd4-94dc-101fd2771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54890-1fd0-40a1-88f6-ecbc6b3611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ledmærker" ma:readOnly="false" ma:fieldId="{5cf76f15-5ced-4ddc-b409-7134ff3c332f}" ma:taxonomyMulti="true" ma:sspId="108febd6-0a5e-4c61-8eef-62daee41b6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421e4c-f543-4cd4-94dc-101fd277103e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BD66EE-38DD-4829-82F4-6CA1B4F34B8C}">
  <ds:schemaRefs>
    <ds:schemaRef ds:uri="http://schemas.microsoft.com/office/2006/metadata/properties"/>
    <ds:schemaRef ds:uri="http://schemas.microsoft.com/office/infopath/2007/PartnerControls"/>
    <ds:schemaRef ds:uri="e5154890-1fd0-40a1-88f6-ecbc6b36114e"/>
  </ds:schemaRefs>
</ds:datastoreItem>
</file>

<file path=customXml/itemProps2.xml><?xml version="1.0" encoding="utf-8"?>
<ds:datastoreItem xmlns:ds="http://schemas.openxmlformats.org/officeDocument/2006/customXml" ds:itemID="{0A747067-E044-4820-85B9-0760C0FC00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2CA17A-2C9C-4845-9CF9-E00D5C5AD8AF}"/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287</Words>
  <Application>Microsoft Office PowerPoint</Application>
  <PresentationFormat>Widescreen</PresentationFormat>
  <Paragraphs>68</Paragraphs>
  <Slides>9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Verdana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Vordingborg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Laurits Adam Monty</dc:creator>
  <cp:lastModifiedBy>Laurits Adam Monty</cp:lastModifiedBy>
  <cp:revision>1</cp:revision>
  <dcterms:created xsi:type="dcterms:W3CDTF">2024-04-26T10:14:16Z</dcterms:created>
  <dcterms:modified xsi:type="dcterms:W3CDTF">2024-04-29T12:37:28Z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0x010100D4B776C6EF2D224EA6B92BAB92237F77</vt:lpwstr>
  </property>
  <property fmtid="{D5CDD505-2E9C-101B-9397-08002B2CF9AE}" pid="3" name="MediaServiceImageTags">
    <vt:lpwstr/>
  </property>
</Properties>
</file>